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6" r:id="rId8"/>
    <p:sldId id="265" r:id="rId9"/>
    <p:sldId id="274" r:id="rId10"/>
    <p:sldId id="275" r:id="rId11"/>
    <p:sldId id="262" r:id="rId12"/>
    <p:sldId id="268" r:id="rId13"/>
    <p:sldId id="269" r:id="rId14"/>
    <p:sldId id="263" r:id="rId15"/>
    <p:sldId id="270" r:id="rId16"/>
    <p:sldId id="272" r:id="rId17"/>
    <p:sldId id="273" r:id="rId18"/>
    <p:sldId id="276" r:id="rId19"/>
    <p:sldId id="277" r:id="rId20"/>
    <p:sldId id="278" r:id="rId21"/>
    <p:sldId id="267" r:id="rId22"/>
    <p:sldId id="304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05" r:id="rId31"/>
    <p:sldId id="299" r:id="rId32"/>
    <p:sldId id="286" r:id="rId33"/>
    <p:sldId id="287" r:id="rId34"/>
    <p:sldId id="288" r:id="rId35"/>
    <p:sldId id="289" r:id="rId36"/>
    <p:sldId id="290" r:id="rId37"/>
    <p:sldId id="291" r:id="rId38"/>
    <p:sldId id="300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303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../New%20Folder/bai2.wm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200400"/>
            <a:ext cx="8686800" cy="1600200"/>
          </a:xfrm>
        </p:spPr>
        <p:txBody>
          <a:bodyPr>
            <a:noAutofit/>
          </a:bodyPr>
          <a:lstStyle/>
          <a:p>
            <a:pPr marL="571500" indent="-571500" algn="l">
              <a:buAutoNum type="romanUcPeriod"/>
            </a:pP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 algn="l">
              <a:buAutoNum type="romanUcPeriod"/>
            </a:pP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BÀI 2: LỰA CHỌN TRANG PHỤC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4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10244" name="Picture 4" descr="Tranh 003"/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93901"/>
            <a:ext cx="76200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066800"/>
            <a:ext cx="701506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1557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6558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5987" y="1066800"/>
            <a:ext cx="77684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lphaLcPeriod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71190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3276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08" y="3433119"/>
            <a:ext cx="4267200" cy="31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60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16" y="123825"/>
            <a:ext cx="4227871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825"/>
            <a:ext cx="450876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12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51879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912674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may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114690" name="Picture 2" descr="0bst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 descr="1083970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 descr="0bst2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41738"/>
            <a:ext cx="31242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kc6133-be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413"/>
            <a:ext cx="34290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n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3162300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prd_maxzoom_342531-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59275"/>
            <a:ext cx="31242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Oval 8"/>
          <p:cNvSpPr>
            <a:spLocks noChangeArrowheads="1"/>
          </p:cNvSpPr>
          <p:nvPr/>
        </p:nvSpPr>
        <p:spPr bwMode="auto">
          <a:xfrm>
            <a:off x="76200" y="1447800"/>
            <a:ext cx="8839200" cy="3352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600" b="1">
                <a:effectLst/>
                <a:latin typeface="Times New Roman" pitchFamily="18" charset="0"/>
              </a:rPr>
              <a:t>Khi đi dã ngoại ,em cần trang bị</a:t>
            </a:r>
          </a:p>
          <a:p>
            <a:r>
              <a:rPr lang="en-US" sz="3600" b="1">
                <a:effectLst/>
                <a:latin typeface="Times New Roman" pitchFamily="18" charset="0"/>
              </a:rPr>
              <a:t> những gì để  bảo vệ cơ tránh </a:t>
            </a:r>
          </a:p>
          <a:p>
            <a:r>
              <a:rPr lang="en-US" sz="3600" b="1">
                <a:effectLst/>
                <a:latin typeface="Times New Roman" pitchFamily="18" charset="0"/>
              </a:rPr>
              <a:t>được tác hại của ánh nắng gay gắt ?</a:t>
            </a:r>
          </a:p>
        </p:txBody>
      </p:sp>
    </p:spTree>
    <p:extLst>
      <p:ext uri="{BB962C8B-B14F-4D97-AF65-F5344CB8AC3E}">
        <p14:creationId xmlns:p14="http://schemas.microsoft.com/office/powerpoint/2010/main" val="37844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6" grpId="0" animBg="1"/>
      <p:bldP spid="11469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066801"/>
            <a:ext cx="9144000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>
              <a:buFontTx/>
              <a:buAutoNum type="arabicPeriod"/>
              <a:defRPr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họat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565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1143001"/>
            <a:ext cx="739176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2. Có mấy cách phân loại trang phục ? </a:t>
            </a:r>
          </a:p>
          <a:p>
            <a:pPr eaLnBrk="1" hangingPunct="1"/>
            <a:r>
              <a:rPr lang="en-US" sz="360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A. Có 2 cách</a:t>
            </a:r>
          </a:p>
          <a:p>
            <a:pPr eaLnBrk="1" hangingPunct="1"/>
            <a:r>
              <a:rPr lang="en-US" sz="360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B. Có 3 cách </a:t>
            </a:r>
          </a:p>
          <a:p>
            <a:pPr eaLnBrk="1" hangingPunct="1"/>
            <a:r>
              <a:rPr lang="en-US" sz="360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C. Có 4 cách </a:t>
            </a:r>
          </a:p>
          <a:p>
            <a:pPr eaLnBrk="1" hangingPunct="1"/>
            <a:r>
              <a:rPr lang="en-US" sz="360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D.Có 5 cách </a:t>
            </a:r>
          </a:p>
        </p:txBody>
      </p:sp>
    </p:spTree>
    <p:extLst>
      <p:ext uri="{BB962C8B-B14F-4D97-AF65-F5344CB8AC3E}">
        <p14:creationId xmlns:p14="http://schemas.microsoft.com/office/powerpoint/2010/main" val="6060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1219201"/>
            <a:ext cx="8991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marL="228600" indent="-228600">
              <a:buFontTx/>
              <a:buAutoNum type="alphaUcPeriod"/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28600" indent="-228600">
              <a:buFontTx/>
              <a:buAutoNum type="alphaUcPeriod"/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28600" indent="-228600">
              <a:buFontTx/>
              <a:buAutoNum type="alphaUcPeriod"/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28600" indent="-228600">
              <a:buFontTx/>
              <a:buAutoNum type="alphaUcPeriod"/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8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074738" y="2978152"/>
            <a:ext cx="677862" cy="5270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46463" y="18859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043363" y="18859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638676" y="18859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224463" y="18859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770563" y="18859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367463" y="18859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962775" y="18859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39807" y="1838980"/>
            <a:ext cx="42992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05432" y="18317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21380" y="1838980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97423" y="18317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24200" y="1831776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59469" y="1831776"/>
            <a:ext cx="39145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53386" y="1863883"/>
            <a:ext cx="47641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3446463" y="24193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043363" y="24193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638676" y="24193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29388" y="2372380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05432" y="23651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711760" y="2372380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54250" y="29527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2851151" y="29527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446463" y="29527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043363" y="29527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347817" y="2898576"/>
            <a:ext cx="42992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23860" y="2898576"/>
            <a:ext cx="42992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519769" y="2905780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105432" y="28985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4043363" y="34861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4638676" y="34861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5224463" y="34861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770563" y="34861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6367463" y="34861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6962775" y="34861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095813" y="3431976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781492" y="3439180"/>
            <a:ext cx="33054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297423" y="34319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Ặ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844238" y="3431976"/>
            <a:ext cx="42992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429814" y="3423543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</a:t>
            </a:r>
          </a:p>
        </p:txBody>
      </p:sp>
      <p:sp>
        <p:nvSpPr>
          <p:cNvPr id="78" name="Rectangle 77"/>
          <p:cNvSpPr/>
          <p:nvPr/>
        </p:nvSpPr>
        <p:spPr>
          <a:xfrm>
            <a:off x="7026323" y="3431976"/>
            <a:ext cx="33054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2254250" y="40195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2851151" y="40195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3446463" y="40195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4043363" y="40195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4638676" y="40195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5224463" y="40195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7051" y="3965376"/>
            <a:ext cx="39145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903823" y="3965376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Ợ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589501" y="3972580"/>
            <a:ext cx="33054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125467" y="3965376"/>
            <a:ext cx="41069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711761" y="3972580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297423" y="39653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99" name="Rectangle 98"/>
          <p:cNvSpPr/>
          <p:nvPr/>
        </p:nvSpPr>
        <p:spPr bwMode="auto">
          <a:xfrm>
            <a:off x="3446463" y="45529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4043363" y="45529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4638676" y="45529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5224463" y="45529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5770563" y="45529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6367463" y="45529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Rectangle 104"/>
          <p:cNvSpPr/>
          <p:nvPr/>
        </p:nvSpPr>
        <p:spPr bwMode="auto">
          <a:xfrm>
            <a:off x="6962775" y="45529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529389" y="4474210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4095813" y="4467006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708554" y="4541143"/>
            <a:ext cx="47641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5297423" y="446700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5833819" y="446700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429814" y="446700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966211" y="446700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5" name="Rectangle 114"/>
          <p:cNvSpPr/>
          <p:nvPr/>
        </p:nvSpPr>
        <p:spPr bwMode="auto">
          <a:xfrm>
            <a:off x="2254250" y="50863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2851151" y="50863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3446463" y="50863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4043363" y="50863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638676" y="50863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2327779" y="5098908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2933477" y="5098908"/>
            <a:ext cx="41069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3519770" y="5106112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05432" y="5039380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Ụ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721380" y="5106112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3" name="Rectangle 132"/>
          <p:cNvSpPr/>
          <p:nvPr/>
        </p:nvSpPr>
        <p:spPr bwMode="auto">
          <a:xfrm>
            <a:off x="7559676" y="56197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133"/>
          <p:cNvSpPr/>
          <p:nvPr/>
        </p:nvSpPr>
        <p:spPr bwMode="auto">
          <a:xfrm>
            <a:off x="8154988" y="56197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4043363" y="56197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136"/>
          <p:cNvSpPr/>
          <p:nvPr/>
        </p:nvSpPr>
        <p:spPr bwMode="auto">
          <a:xfrm>
            <a:off x="4638676" y="56197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5224463" y="56197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5770563" y="56197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ectangle 139"/>
          <p:cNvSpPr/>
          <p:nvPr/>
        </p:nvSpPr>
        <p:spPr bwMode="auto">
          <a:xfrm>
            <a:off x="6367463" y="56197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ectangle 140"/>
          <p:cNvSpPr/>
          <p:nvPr/>
        </p:nvSpPr>
        <p:spPr bwMode="auto">
          <a:xfrm>
            <a:off x="6962775" y="56197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641757" y="55655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8208182" y="5565576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4105432" y="55655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711761" y="5572780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297423" y="55655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5824201" y="5565576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6429814" y="55655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6966211" y="55655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Ụ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4043363" y="13525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4638676" y="13525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5224463" y="13525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Rectangle 156"/>
          <p:cNvSpPr/>
          <p:nvPr/>
        </p:nvSpPr>
        <p:spPr bwMode="auto">
          <a:xfrm>
            <a:off x="5770563" y="13525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6367463" y="13525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6962775" y="13525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4115850" y="1298376"/>
            <a:ext cx="42992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4711760" y="1305580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87804" y="1298376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Ờ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5893931" y="1298376"/>
            <a:ext cx="33054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6440233" y="1298376"/>
            <a:ext cx="42992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7026322" y="1298376"/>
            <a:ext cx="33054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7559676" y="13525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8154988" y="13525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7652176" y="1298376"/>
            <a:ext cx="42992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Ế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8228219" y="1298376"/>
            <a:ext cx="42992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7559676" y="18859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7641757" y="1831776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1658938" y="2959100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1731784" y="2905780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1145406" y="2905780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7559676" y="45275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7552587" y="4505980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466726" y="5086351"/>
            <a:ext cx="595313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1062038" y="5086351"/>
            <a:ext cx="5969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Rectangle 183"/>
          <p:cNvSpPr/>
          <p:nvPr/>
        </p:nvSpPr>
        <p:spPr bwMode="auto">
          <a:xfrm>
            <a:off x="1658938" y="5086351"/>
            <a:ext cx="595312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1845619" y="5073048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1143000" y="5105400"/>
            <a:ext cx="47000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Ồ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596518" y="5115580"/>
            <a:ext cx="45076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89" name="Rounded Rectangle 188"/>
          <p:cNvSpPr/>
          <p:nvPr/>
        </p:nvSpPr>
        <p:spPr bwMode="auto">
          <a:xfrm>
            <a:off x="0" y="95249"/>
            <a:ext cx="9144000" cy="120015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1295400" y="171449"/>
            <a:ext cx="64331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76201" y="205316"/>
            <a:ext cx="85715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31750" y="171449"/>
            <a:ext cx="72827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112714" y="171449"/>
            <a:ext cx="659347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0" y="-31750"/>
            <a:ext cx="90678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0" y="-31750"/>
            <a:ext cx="8647113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………………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-46038" y="69849"/>
            <a:ext cx="781816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0" y="-31750"/>
            <a:ext cx="90614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152400" y="-31750"/>
            <a:ext cx="8763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49997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5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1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6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 nodeType="clickPar">
                      <p:stCondLst>
                        <p:cond delay="indefinite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 nodeType="clickPar">
                      <p:stCondLst>
                        <p:cond delay="indefinite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1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0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3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9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 nodeType="clickPar">
                      <p:stCondLst>
                        <p:cond delay="indefinite"/>
                      </p:stCondLst>
                      <p:childTnLst>
                        <p:par>
                          <p:cTn id="2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190" grpId="1"/>
      <p:bldP spid="191" grpId="0"/>
      <p:bldP spid="191" grpId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28600"/>
            <a:ext cx="8802329" cy="2895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3290888" y="228601"/>
            <a:ext cx="199445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Củng</a:t>
            </a:r>
            <a:r>
              <a:rPr lang="en-US" sz="4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cố</a:t>
            </a:r>
            <a:endParaRPr lang="en-US" sz="4000" b="1" u="sng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34950" y="1813985"/>
            <a:ext cx="42738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effectLst/>
                <a:latin typeface="Times New Roman" pitchFamily="18" charset="0"/>
              </a:rPr>
              <a:t>1. Trang phục là gì?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04789" y="3261785"/>
            <a:ext cx="64091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rgbClr val="000000"/>
                </a:solidFill>
                <a:effectLst/>
                <a:latin typeface="Times New Roman" pitchFamily="18" charset="0"/>
              </a:rPr>
              <a:t>2. C</a:t>
            </a:r>
            <a:r>
              <a:rPr lang="en-US" sz="4000">
                <a:effectLst/>
                <a:latin typeface="Times New Roman" pitchFamily="18" charset="0"/>
              </a:rPr>
              <a:t>ó </a:t>
            </a:r>
            <a:r>
              <a:rPr lang="en-US" sz="4000">
                <a:solidFill>
                  <a:srgbClr val="000000"/>
                </a:solidFill>
                <a:effectLst/>
                <a:latin typeface="Times New Roman" pitchFamily="18" charset="0"/>
              </a:rPr>
              <a:t>các loại trang phục n</a:t>
            </a:r>
            <a:r>
              <a:rPr lang="en-US" sz="4000">
                <a:effectLst/>
                <a:latin typeface="Times New Roman" pitchFamily="18" charset="0"/>
              </a:rPr>
              <a:t>ào?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28601" y="4724401"/>
            <a:ext cx="71994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effectLst/>
                <a:latin typeface="Times New Roman" pitchFamily="18" charset="0"/>
              </a:rPr>
              <a:t>3. Ch</a:t>
            </a:r>
            <a:r>
              <a:rPr lang="en-US" sz="4000">
                <a:effectLst/>
                <a:latin typeface="Times New Roman" pitchFamily="18" charset="0"/>
              </a:rPr>
              <a:t>ứ</a:t>
            </a:r>
            <a:r>
              <a:rPr lang="en-US" sz="4000">
                <a:solidFill>
                  <a:srgbClr val="000000"/>
                </a:solidFill>
                <a:effectLst/>
                <a:latin typeface="Times New Roman" pitchFamily="18" charset="0"/>
              </a:rPr>
              <a:t>c năng của trang phụcl</a:t>
            </a:r>
            <a:r>
              <a:rPr lang="en-US" sz="4000">
                <a:effectLst/>
                <a:latin typeface="Times New Roman" pitchFamily="18" charset="0"/>
              </a:rPr>
              <a:t>à gì?</a:t>
            </a:r>
          </a:p>
        </p:txBody>
      </p:sp>
    </p:spTree>
    <p:extLst>
      <p:ext uri="{BB962C8B-B14F-4D97-AF65-F5344CB8AC3E}">
        <p14:creationId xmlns:p14="http://schemas.microsoft.com/office/powerpoint/2010/main" val="16089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5163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76200" y="857250"/>
            <a:ext cx="8610600" cy="8191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vải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kiểu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may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phù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vóc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dáng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thể</a:t>
            </a:r>
            <a:endParaRPr lang="en-US" sz="3200" dirty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990600" y="2286000"/>
            <a:ext cx="7467600" cy="3657600"/>
          </a:xfrm>
          <a:prstGeom prst="cloudCallout">
            <a:avLst>
              <a:gd name="adj1" fmla="val -58160"/>
              <a:gd name="adj2" fmla="val 685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46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mac_theo_dang_ng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510540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Cao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510540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Cao to 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510540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N</a:t>
            </a:r>
            <a:r>
              <a:rPr lang="en-US" sz="2800" dirty="0" err="1" smtClean="0">
                <a:solidFill>
                  <a:srgbClr val="0070C0"/>
                </a:solidFill>
              </a:rPr>
              <a:t>hỏ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bé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5105400"/>
            <a:ext cx="15240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Cao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gầy</a:t>
            </a:r>
            <a:r>
              <a:rPr lang="en-US" sz="2800" dirty="0" smtClean="0">
                <a:solidFill>
                  <a:srgbClr val="0070C0"/>
                </a:solidFill>
              </a:rPr>
              <a:t> 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4200" y="510540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Cân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đối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6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676400" y="838200"/>
            <a:ext cx="7107736" cy="2590800"/>
          </a:xfrm>
          <a:prstGeom prst="cloudCallout">
            <a:avLst>
              <a:gd name="adj1" fmla="val -71877"/>
              <a:gd name="adj2" fmla="val 311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5151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3166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33947" cy="548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76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153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76200"/>
            <a:ext cx="40767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76200"/>
            <a:ext cx="40767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3347"/>
            <a:ext cx="4976044" cy="5971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44" y="343516"/>
            <a:ext cx="4366444" cy="5981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52400" y="5943600"/>
            <a:ext cx="4572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tối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gầy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419600" y="5943600"/>
            <a:ext cx="48998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sáng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mập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thấp</a:t>
            </a:r>
            <a:r>
              <a:rPr lang="en-US" sz="2800" dirty="0" smtClean="0"/>
              <a:t> </a:t>
            </a:r>
            <a:r>
              <a:rPr lang="en-US" sz="2800" dirty="0" err="1" smtClean="0"/>
              <a:t>xuống</a:t>
            </a:r>
            <a:r>
              <a:rPr lang="en-US" sz="2800" dirty="0" smtClean="0"/>
              <a:t>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11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0723"/>
            <a:ext cx="4953000" cy="660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0723"/>
            <a:ext cx="5048250" cy="630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6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2"/>
          <a:stretch/>
        </p:blipFill>
        <p:spPr bwMode="auto">
          <a:xfrm>
            <a:off x="0" y="0"/>
            <a:ext cx="4800600" cy="653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4800600" y="0"/>
            <a:ext cx="4343400" cy="653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5867400"/>
            <a:ext cx="4267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5867400"/>
            <a:ext cx="4267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34340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" b="19364"/>
          <a:stretch/>
        </p:blipFill>
        <p:spPr bwMode="auto">
          <a:xfrm>
            <a:off x="4363065" y="160388"/>
            <a:ext cx="4476750" cy="589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5867400"/>
            <a:ext cx="75438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3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304800"/>
            <a:ext cx="908934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marL="342900" indent="-342900">
              <a:buAutoNum type="arabi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342900" indent="-342900">
              <a:buAutoNum type="arabi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marL="342900" indent="-342900">
              <a:buAutoNum type="arabi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?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76200"/>
            <a:ext cx="9144000" cy="2819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32053"/>
              </p:ext>
            </p:extLst>
          </p:nvPr>
        </p:nvGraphicFramePr>
        <p:xfrm>
          <a:off x="76200" y="1143000"/>
          <a:ext cx="8839200" cy="4746159"/>
        </p:xfrm>
        <a:graphic>
          <a:graphicData uri="http://schemas.openxmlformats.org/drawingml/2006/table">
            <a:tbl>
              <a:tblPr/>
              <a:tblGrid>
                <a:gridCol w="4705643"/>
                <a:gridCol w="4133557"/>
              </a:tblGrid>
              <a:tr h="717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Tạo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giác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gầy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cao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73" marB="342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Tạo cảm giác béo ra thấp xuống </a:t>
                      </a:r>
                    </a:p>
                  </a:txBody>
                  <a:tcPr marT="34273" marB="342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Màu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tối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: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sẫm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hạt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dẻ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đen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xanh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biển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</a:p>
                  </a:txBody>
                  <a:tcPr marT="34273" marB="342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Màu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sáng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: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màu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trắng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vàng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nhạt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xanh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nhạt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hồng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nhạt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73" marB="342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56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Mặt vải: trơn phẳng, mờ đục</a:t>
                      </a:r>
                    </a:p>
                  </a:txBody>
                  <a:tcPr marT="34273" marB="342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vải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: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bóng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láng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thô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xốp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34273" marB="342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63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Kẻ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sọc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dọc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hoa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văn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dạng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sọc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dọc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hoa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nhỏ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34273" marB="342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Kẻ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sọc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ngang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hoa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văn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dạng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sọc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ngang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hoa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to</a:t>
                      </a:r>
                    </a:p>
                  </a:txBody>
                  <a:tcPr marT="34273" marB="342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152400"/>
            <a:ext cx="3166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may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898"/>
            <a:ext cx="4651606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795113"/>
            <a:ext cx="4762500" cy="629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8100" y="6400800"/>
            <a:ext cx="42291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19600" y="6400800"/>
            <a:ext cx="42291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4724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24400" y="5943600"/>
            <a:ext cx="41910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28600"/>
            <a:ext cx="39624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may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5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9"/>
          <a:stretch/>
        </p:blipFill>
        <p:spPr bwMode="auto">
          <a:xfrm>
            <a:off x="4114800" y="34413"/>
            <a:ext cx="5029200" cy="68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200" y="76200"/>
            <a:ext cx="4191000" cy="3581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8200" y="6248400"/>
            <a:ext cx="3886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r="6335"/>
          <a:stretch/>
        </p:blipFill>
        <p:spPr bwMode="auto">
          <a:xfrm>
            <a:off x="4646356" y="12290"/>
            <a:ext cx="4460773" cy="684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200" y="76200"/>
            <a:ext cx="4419600" cy="3581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648200" y="6248400"/>
            <a:ext cx="34290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4191000"/>
            <a:ext cx="38100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may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2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42" y="29497"/>
            <a:ext cx="537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200" y="76200"/>
            <a:ext cx="4191000" cy="3581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5901" y="6172200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4191000"/>
            <a:ext cx="3692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267200" y="228600"/>
            <a:ext cx="4800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200" y="76200"/>
            <a:ext cx="4191000" cy="3581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6324600"/>
            <a:ext cx="294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Vóc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dáng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mập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9624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79388" y="2062162"/>
            <a:ext cx="8763000" cy="3924300"/>
            <a:chOff x="960" y="880"/>
            <a:chExt cx="3840" cy="2560"/>
          </a:xfrm>
        </p:grpSpPr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>
              <a:off x="3520" y="2587"/>
              <a:ext cx="1280" cy="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5" name="Rectangle 30"/>
            <p:cNvSpPr>
              <a:spLocks noChangeArrowheads="1"/>
            </p:cNvSpPr>
            <p:nvPr/>
          </p:nvSpPr>
          <p:spPr bwMode="auto">
            <a:xfrm>
              <a:off x="2240" y="2587"/>
              <a:ext cx="1280" cy="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6" name="Rectangle 29"/>
            <p:cNvSpPr>
              <a:spLocks noChangeArrowheads="1"/>
            </p:cNvSpPr>
            <p:nvPr/>
          </p:nvSpPr>
          <p:spPr bwMode="auto">
            <a:xfrm>
              <a:off x="960" y="2587"/>
              <a:ext cx="1280" cy="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3520" y="1733"/>
              <a:ext cx="1280" cy="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8" name="Rectangle 27"/>
            <p:cNvSpPr>
              <a:spLocks noChangeArrowheads="1"/>
            </p:cNvSpPr>
            <p:nvPr/>
          </p:nvSpPr>
          <p:spPr bwMode="auto">
            <a:xfrm>
              <a:off x="2240" y="1733"/>
              <a:ext cx="1280" cy="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9" name="Rectangle 26"/>
            <p:cNvSpPr>
              <a:spLocks noChangeArrowheads="1"/>
            </p:cNvSpPr>
            <p:nvPr/>
          </p:nvSpPr>
          <p:spPr bwMode="auto">
            <a:xfrm>
              <a:off x="960" y="1733"/>
              <a:ext cx="1280" cy="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10" name="Rectangle 25"/>
            <p:cNvSpPr>
              <a:spLocks noChangeArrowheads="1"/>
            </p:cNvSpPr>
            <p:nvPr/>
          </p:nvSpPr>
          <p:spPr bwMode="auto">
            <a:xfrm>
              <a:off x="3520" y="880"/>
              <a:ext cx="1280" cy="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2240" y="880"/>
              <a:ext cx="1280" cy="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960" y="880"/>
              <a:ext cx="1280" cy="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en-US" sz="2800" b="1">
                <a:solidFill>
                  <a:schemeClr val="accent1"/>
                </a:solidFill>
                <a:effectLst/>
              </a:endParaRP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960" y="880"/>
              <a:ext cx="384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>
              <a:off x="960" y="1733"/>
              <a:ext cx="38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>
              <a:off x="960" y="2587"/>
              <a:ext cx="38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35"/>
            <p:cNvSpPr>
              <a:spLocks noChangeShapeType="1"/>
            </p:cNvSpPr>
            <p:nvPr/>
          </p:nvSpPr>
          <p:spPr bwMode="auto">
            <a:xfrm>
              <a:off x="960" y="3440"/>
              <a:ext cx="384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36"/>
            <p:cNvSpPr>
              <a:spLocks noChangeShapeType="1"/>
            </p:cNvSpPr>
            <p:nvPr/>
          </p:nvSpPr>
          <p:spPr bwMode="auto">
            <a:xfrm>
              <a:off x="960" y="880"/>
              <a:ext cx="0" cy="256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37"/>
            <p:cNvSpPr>
              <a:spLocks noChangeShapeType="1"/>
            </p:cNvSpPr>
            <p:nvPr/>
          </p:nvSpPr>
          <p:spPr bwMode="auto">
            <a:xfrm>
              <a:off x="2240" y="880"/>
              <a:ext cx="0" cy="25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>
              <a:off x="3520" y="880"/>
              <a:ext cx="0" cy="25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>
              <a:off x="4800" y="880"/>
              <a:ext cx="0" cy="256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6096000" y="4748033"/>
            <a:ext cx="27432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Kiểu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may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cầu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vai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,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dúm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chun,tay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bồng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,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kiểu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thụng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1066800" y="2093912"/>
            <a:ext cx="21145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giác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98425" y="2819400"/>
            <a:ext cx="226377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Chi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áo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Text Box 46"/>
          <p:cNvSpPr txBox="1">
            <a:spLocks noChangeArrowheads="1"/>
          </p:cNvSpPr>
          <p:nvPr/>
        </p:nvSpPr>
        <p:spPr bwMode="auto">
          <a:xfrm>
            <a:off x="3581400" y="2405062"/>
            <a:ext cx="22653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Gầy đi cao lên</a:t>
            </a: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6248400" y="2379662"/>
            <a:ext cx="29146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Béo ra thấp xuống </a:t>
            </a:r>
          </a:p>
        </p:txBody>
      </p:sp>
      <p:sp>
        <p:nvSpPr>
          <p:cNvPr id="26" name="Text Box 48"/>
          <p:cNvSpPr txBox="1">
            <a:spLocks noChangeArrowheads="1"/>
          </p:cNvSpPr>
          <p:nvPr/>
        </p:nvSpPr>
        <p:spPr bwMode="auto">
          <a:xfrm>
            <a:off x="381000" y="3376612"/>
            <a:ext cx="26003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Đường nét chính</a:t>
            </a:r>
          </a:p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trên áo</a:t>
            </a:r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533400" y="4748212"/>
            <a:ext cx="15890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Kiểu may</a:t>
            </a:r>
          </a:p>
        </p:txBody>
      </p:sp>
      <p:sp>
        <p:nvSpPr>
          <p:cNvPr id="28" name="Text Box 50"/>
          <p:cNvSpPr txBox="1">
            <a:spLocks noChangeArrowheads="1"/>
          </p:cNvSpPr>
          <p:nvPr/>
        </p:nvSpPr>
        <p:spPr bwMode="auto">
          <a:xfrm>
            <a:off x="3276600" y="3433762"/>
            <a:ext cx="26241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Dọc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áo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3276600" y="4710112"/>
            <a:ext cx="2743200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Kiểu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may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vừa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thể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chéo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" name="Text Box 52"/>
          <p:cNvSpPr txBox="1">
            <a:spLocks noChangeArrowheads="1"/>
          </p:cNvSpPr>
          <p:nvPr/>
        </p:nvSpPr>
        <p:spPr bwMode="auto">
          <a:xfrm>
            <a:off x="6172200" y="3540125"/>
            <a:ext cx="23669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Ngang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thân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cxnSp>
        <p:nvCxnSpPr>
          <p:cNvPr id="32" name="Straight Connector 31"/>
          <p:cNvCxnSpPr>
            <a:stCxn id="13" idx="0"/>
          </p:cNvCxnSpPr>
          <p:nvPr/>
        </p:nvCxnSpPr>
        <p:spPr>
          <a:xfrm>
            <a:off x="179388" y="2062162"/>
            <a:ext cx="2921000" cy="1307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8600" y="152400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may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9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91869"/>
            <a:ext cx="825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60322"/>
            <a:ext cx="8229600" cy="470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56388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4411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982682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24464"/>
            <a:ext cx="4142368" cy="577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2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2966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5626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3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14375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172200"/>
            <a:ext cx="893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4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1524000" y="76200"/>
            <a:ext cx="6019800" cy="571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3600" u="sng" dirty="0">
                <a:solidFill>
                  <a:srgbClr val="000000"/>
                </a:solidFill>
                <a:effectLst/>
                <a:latin typeface="Times New Roman" pitchFamily="18" charset="0"/>
              </a:rPr>
              <a:t>3. </a:t>
            </a:r>
            <a:r>
              <a:rPr lang="en-US" sz="3600" u="sng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S</a:t>
            </a:r>
            <a:r>
              <a:rPr lang="en-US" sz="3600" u="sng" dirty="0" err="1">
                <a:effectLst/>
                <a:latin typeface="Times New Roman" pitchFamily="18" charset="0"/>
              </a:rPr>
              <a:t>ự</a:t>
            </a:r>
            <a:r>
              <a:rPr lang="en-US" sz="3600" u="sng" dirty="0">
                <a:effectLst/>
                <a:latin typeface="Times New Roman" pitchFamily="18" charset="0"/>
              </a:rPr>
              <a:t> </a:t>
            </a:r>
            <a:r>
              <a:rPr lang="en-US" sz="3600" u="sng" dirty="0" err="1">
                <a:effectLst/>
                <a:latin typeface="Times New Roman" pitchFamily="18" charset="0"/>
              </a:rPr>
              <a:t>đồng</a:t>
            </a:r>
            <a:r>
              <a:rPr lang="en-US" sz="3600" u="sng" dirty="0">
                <a:effectLst/>
                <a:latin typeface="Times New Roman" pitchFamily="18" charset="0"/>
              </a:rPr>
              <a:t> </a:t>
            </a:r>
            <a:r>
              <a:rPr lang="en-US" sz="3600" u="sng" dirty="0" err="1">
                <a:effectLst/>
                <a:latin typeface="Times New Roman" pitchFamily="18" charset="0"/>
              </a:rPr>
              <a:t>bộ</a:t>
            </a:r>
            <a:r>
              <a:rPr lang="en-US" sz="3600" u="sng" dirty="0">
                <a:effectLst/>
                <a:latin typeface="Times New Roman" pitchFamily="18" charset="0"/>
              </a:rPr>
              <a:t> </a:t>
            </a:r>
            <a:r>
              <a:rPr lang="en-US" sz="3600" u="sng" dirty="0" err="1">
                <a:effectLst/>
                <a:latin typeface="Times New Roman" pitchFamily="18" charset="0"/>
              </a:rPr>
              <a:t>của</a:t>
            </a:r>
            <a:r>
              <a:rPr lang="en-US" sz="3600" u="sng" dirty="0">
                <a:effectLst/>
                <a:latin typeface="Times New Roman" pitchFamily="18" charset="0"/>
              </a:rPr>
              <a:t> </a:t>
            </a:r>
            <a:r>
              <a:rPr lang="en-US" sz="3600" u="sng" dirty="0" err="1">
                <a:effectLst/>
                <a:latin typeface="Times New Roman" pitchFamily="18" charset="0"/>
              </a:rPr>
              <a:t>trang</a:t>
            </a:r>
            <a:r>
              <a:rPr lang="en-US" sz="3600" u="sng" dirty="0">
                <a:effectLst/>
                <a:latin typeface="Times New Roman" pitchFamily="18" charset="0"/>
              </a:rPr>
              <a:t> </a:t>
            </a:r>
            <a:r>
              <a:rPr lang="en-US" sz="3600" u="sng" dirty="0" err="1">
                <a:effectLst/>
                <a:latin typeface="Times New Roman" pitchFamily="18" charset="0"/>
              </a:rPr>
              <a:t>phục</a:t>
            </a:r>
            <a:endParaRPr lang="en-US" sz="3600" u="sng" dirty="0">
              <a:effectLst/>
              <a:latin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7010400" cy="60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5257800" y="2952135"/>
            <a:ext cx="3200400" cy="1238865"/>
          </a:xfrm>
          <a:custGeom>
            <a:avLst/>
            <a:gdLst>
              <a:gd name="connsiteX0" fmla="*/ 471948 w 3200400"/>
              <a:gd name="connsiteY0" fmla="*/ 147484 h 1238865"/>
              <a:gd name="connsiteX1" fmla="*/ 663677 w 3200400"/>
              <a:gd name="connsiteY1" fmla="*/ 117987 h 1238865"/>
              <a:gd name="connsiteX2" fmla="*/ 766916 w 3200400"/>
              <a:gd name="connsiteY2" fmla="*/ 88490 h 1238865"/>
              <a:gd name="connsiteX3" fmla="*/ 840658 w 3200400"/>
              <a:gd name="connsiteY3" fmla="*/ 58994 h 1238865"/>
              <a:gd name="connsiteX4" fmla="*/ 1002890 w 3200400"/>
              <a:gd name="connsiteY4" fmla="*/ 44245 h 1238865"/>
              <a:gd name="connsiteX5" fmla="*/ 1106129 w 3200400"/>
              <a:gd name="connsiteY5" fmla="*/ 29497 h 1238865"/>
              <a:gd name="connsiteX6" fmla="*/ 1327354 w 3200400"/>
              <a:gd name="connsiteY6" fmla="*/ 0 h 1238865"/>
              <a:gd name="connsiteX7" fmla="*/ 2153264 w 3200400"/>
              <a:gd name="connsiteY7" fmla="*/ 14748 h 1238865"/>
              <a:gd name="connsiteX8" fmla="*/ 2359742 w 3200400"/>
              <a:gd name="connsiteY8" fmla="*/ 29497 h 1238865"/>
              <a:gd name="connsiteX9" fmla="*/ 2492477 w 3200400"/>
              <a:gd name="connsiteY9" fmla="*/ 44245 h 1238865"/>
              <a:gd name="connsiteX10" fmla="*/ 2698954 w 3200400"/>
              <a:gd name="connsiteY10" fmla="*/ 73742 h 1238865"/>
              <a:gd name="connsiteX11" fmla="*/ 2831690 w 3200400"/>
              <a:gd name="connsiteY11" fmla="*/ 117987 h 1238865"/>
              <a:gd name="connsiteX12" fmla="*/ 2890683 w 3200400"/>
              <a:gd name="connsiteY12" fmla="*/ 147484 h 1238865"/>
              <a:gd name="connsiteX13" fmla="*/ 3023419 w 3200400"/>
              <a:gd name="connsiteY13" fmla="*/ 250723 h 1238865"/>
              <a:gd name="connsiteX14" fmla="*/ 3111909 w 3200400"/>
              <a:gd name="connsiteY14" fmla="*/ 368710 h 1238865"/>
              <a:gd name="connsiteX15" fmla="*/ 3170903 w 3200400"/>
              <a:gd name="connsiteY15" fmla="*/ 516194 h 1238865"/>
              <a:gd name="connsiteX16" fmla="*/ 3185651 w 3200400"/>
              <a:gd name="connsiteY16" fmla="*/ 560439 h 1238865"/>
              <a:gd name="connsiteX17" fmla="*/ 3200400 w 3200400"/>
              <a:gd name="connsiteY17" fmla="*/ 604684 h 1238865"/>
              <a:gd name="connsiteX18" fmla="*/ 3170903 w 3200400"/>
              <a:gd name="connsiteY18" fmla="*/ 737419 h 1238865"/>
              <a:gd name="connsiteX19" fmla="*/ 3082413 w 3200400"/>
              <a:gd name="connsiteY19" fmla="*/ 855407 h 1238865"/>
              <a:gd name="connsiteX20" fmla="*/ 3023419 w 3200400"/>
              <a:gd name="connsiteY20" fmla="*/ 973394 h 1238865"/>
              <a:gd name="connsiteX21" fmla="*/ 2993922 w 3200400"/>
              <a:gd name="connsiteY21" fmla="*/ 1017639 h 1238865"/>
              <a:gd name="connsiteX22" fmla="*/ 2890683 w 3200400"/>
              <a:gd name="connsiteY22" fmla="*/ 1120878 h 1238865"/>
              <a:gd name="connsiteX23" fmla="*/ 2669458 w 3200400"/>
              <a:gd name="connsiteY23" fmla="*/ 1179871 h 1238865"/>
              <a:gd name="connsiteX24" fmla="*/ 2536722 w 3200400"/>
              <a:gd name="connsiteY24" fmla="*/ 1209368 h 1238865"/>
              <a:gd name="connsiteX25" fmla="*/ 2403987 w 3200400"/>
              <a:gd name="connsiteY25" fmla="*/ 1238865 h 1238865"/>
              <a:gd name="connsiteX26" fmla="*/ 1135625 w 3200400"/>
              <a:gd name="connsiteY26" fmla="*/ 1209368 h 1238865"/>
              <a:gd name="connsiteX27" fmla="*/ 855406 w 3200400"/>
              <a:gd name="connsiteY27" fmla="*/ 1179871 h 1238865"/>
              <a:gd name="connsiteX28" fmla="*/ 516193 w 3200400"/>
              <a:gd name="connsiteY28" fmla="*/ 1150374 h 1238865"/>
              <a:gd name="connsiteX29" fmla="*/ 398206 w 3200400"/>
              <a:gd name="connsiteY29" fmla="*/ 1076632 h 1238865"/>
              <a:gd name="connsiteX30" fmla="*/ 339213 w 3200400"/>
              <a:gd name="connsiteY30" fmla="*/ 1047136 h 1238865"/>
              <a:gd name="connsiteX31" fmla="*/ 280219 w 3200400"/>
              <a:gd name="connsiteY31" fmla="*/ 988142 h 1238865"/>
              <a:gd name="connsiteX32" fmla="*/ 221225 w 3200400"/>
              <a:gd name="connsiteY32" fmla="*/ 958645 h 1238865"/>
              <a:gd name="connsiteX33" fmla="*/ 132735 w 3200400"/>
              <a:gd name="connsiteY33" fmla="*/ 870155 h 1238865"/>
              <a:gd name="connsiteX34" fmla="*/ 88490 w 3200400"/>
              <a:gd name="connsiteY34" fmla="*/ 840658 h 1238865"/>
              <a:gd name="connsiteX35" fmla="*/ 58993 w 3200400"/>
              <a:gd name="connsiteY35" fmla="*/ 796413 h 1238865"/>
              <a:gd name="connsiteX36" fmla="*/ 14748 w 3200400"/>
              <a:gd name="connsiteY36" fmla="*/ 752168 h 1238865"/>
              <a:gd name="connsiteX37" fmla="*/ 0 w 3200400"/>
              <a:gd name="connsiteY37" fmla="*/ 678426 h 1238865"/>
              <a:gd name="connsiteX38" fmla="*/ 73742 w 3200400"/>
              <a:gd name="connsiteY38" fmla="*/ 530942 h 1238865"/>
              <a:gd name="connsiteX39" fmla="*/ 88490 w 3200400"/>
              <a:gd name="connsiteY39" fmla="*/ 486697 h 1238865"/>
              <a:gd name="connsiteX40" fmla="*/ 206477 w 3200400"/>
              <a:gd name="connsiteY40" fmla="*/ 368710 h 1238865"/>
              <a:gd name="connsiteX41" fmla="*/ 309716 w 3200400"/>
              <a:gd name="connsiteY41" fmla="*/ 280219 h 1238865"/>
              <a:gd name="connsiteX42" fmla="*/ 368709 w 3200400"/>
              <a:gd name="connsiteY42" fmla="*/ 265471 h 1238865"/>
              <a:gd name="connsiteX43" fmla="*/ 501445 w 3200400"/>
              <a:gd name="connsiteY43" fmla="*/ 162232 h 1238865"/>
              <a:gd name="connsiteX44" fmla="*/ 560438 w 3200400"/>
              <a:gd name="connsiteY44" fmla="*/ 147484 h 1238865"/>
              <a:gd name="connsiteX45" fmla="*/ 619432 w 3200400"/>
              <a:gd name="connsiteY45" fmla="*/ 132736 h 123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00400" h="1238865">
                <a:moveTo>
                  <a:pt x="471948" y="147484"/>
                </a:moveTo>
                <a:cubicBezTo>
                  <a:pt x="500732" y="143372"/>
                  <a:pt x="630411" y="125664"/>
                  <a:pt x="663677" y="117987"/>
                </a:cubicBezTo>
                <a:cubicBezTo>
                  <a:pt x="698550" y="109939"/>
                  <a:pt x="732963" y="99808"/>
                  <a:pt x="766916" y="88490"/>
                </a:cubicBezTo>
                <a:cubicBezTo>
                  <a:pt x="792032" y="80118"/>
                  <a:pt x="814637" y="63873"/>
                  <a:pt x="840658" y="58994"/>
                </a:cubicBezTo>
                <a:cubicBezTo>
                  <a:pt x="894028" y="48987"/>
                  <a:pt x="948922" y="50242"/>
                  <a:pt x="1002890" y="44245"/>
                </a:cubicBezTo>
                <a:cubicBezTo>
                  <a:pt x="1037440" y="40406"/>
                  <a:pt x="1071672" y="34091"/>
                  <a:pt x="1106129" y="29497"/>
                </a:cubicBezTo>
                <a:cubicBezTo>
                  <a:pt x="1392011" y="-8621"/>
                  <a:pt x="1067879" y="37067"/>
                  <a:pt x="1327354" y="0"/>
                </a:cubicBezTo>
                <a:lnTo>
                  <a:pt x="2153264" y="14748"/>
                </a:lnTo>
                <a:cubicBezTo>
                  <a:pt x="2222237" y="16719"/>
                  <a:pt x="2291000" y="23519"/>
                  <a:pt x="2359742" y="29497"/>
                </a:cubicBezTo>
                <a:cubicBezTo>
                  <a:pt x="2404092" y="33354"/>
                  <a:pt x="2448265" y="39043"/>
                  <a:pt x="2492477" y="44245"/>
                </a:cubicBezTo>
                <a:cubicBezTo>
                  <a:pt x="2617973" y="59009"/>
                  <a:pt x="2588090" y="55265"/>
                  <a:pt x="2698954" y="73742"/>
                </a:cubicBezTo>
                <a:lnTo>
                  <a:pt x="2831690" y="117987"/>
                </a:lnTo>
                <a:cubicBezTo>
                  <a:pt x="2852547" y="124939"/>
                  <a:pt x="2871831" y="136173"/>
                  <a:pt x="2890683" y="147484"/>
                </a:cubicBezTo>
                <a:cubicBezTo>
                  <a:pt x="2943113" y="178942"/>
                  <a:pt x="2985533" y="204418"/>
                  <a:pt x="3023419" y="250723"/>
                </a:cubicBezTo>
                <a:cubicBezTo>
                  <a:pt x="3054550" y="288772"/>
                  <a:pt x="3082412" y="329381"/>
                  <a:pt x="3111909" y="368710"/>
                </a:cubicBezTo>
                <a:cubicBezTo>
                  <a:pt x="3137951" y="403433"/>
                  <a:pt x="3159005" y="480499"/>
                  <a:pt x="3170903" y="516194"/>
                </a:cubicBezTo>
                <a:lnTo>
                  <a:pt x="3185651" y="560439"/>
                </a:lnTo>
                <a:lnTo>
                  <a:pt x="3200400" y="604684"/>
                </a:lnTo>
                <a:cubicBezTo>
                  <a:pt x="3194736" y="638667"/>
                  <a:pt x="3189055" y="701114"/>
                  <a:pt x="3170903" y="737419"/>
                </a:cubicBezTo>
                <a:cubicBezTo>
                  <a:pt x="3147102" y="785022"/>
                  <a:pt x="3111355" y="808376"/>
                  <a:pt x="3082413" y="855407"/>
                </a:cubicBezTo>
                <a:cubicBezTo>
                  <a:pt x="3059368" y="892855"/>
                  <a:pt x="3044475" y="934792"/>
                  <a:pt x="3023419" y="973394"/>
                </a:cubicBezTo>
                <a:cubicBezTo>
                  <a:pt x="3014931" y="988955"/>
                  <a:pt x="3004225" y="1003215"/>
                  <a:pt x="2993922" y="1017639"/>
                </a:cubicBezTo>
                <a:cubicBezTo>
                  <a:pt x="2957698" y="1068352"/>
                  <a:pt x="2946571" y="1089829"/>
                  <a:pt x="2890683" y="1120878"/>
                </a:cubicBezTo>
                <a:cubicBezTo>
                  <a:pt x="2799650" y="1171452"/>
                  <a:pt x="2787495" y="1140526"/>
                  <a:pt x="2669458" y="1179871"/>
                </a:cubicBezTo>
                <a:cubicBezTo>
                  <a:pt x="2591448" y="1205874"/>
                  <a:pt x="2650927" y="1188603"/>
                  <a:pt x="2536722" y="1209368"/>
                </a:cubicBezTo>
                <a:cubicBezTo>
                  <a:pt x="2468056" y="1221853"/>
                  <a:pt x="2467123" y="1223080"/>
                  <a:pt x="2403987" y="1238865"/>
                </a:cubicBezTo>
                <a:cubicBezTo>
                  <a:pt x="2085596" y="1233279"/>
                  <a:pt x="1504994" y="1227837"/>
                  <a:pt x="1135625" y="1209368"/>
                </a:cubicBezTo>
                <a:cubicBezTo>
                  <a:pt x="968275" y="1201000"/>
                  <a:pt x="1002198" y="1194077"/>
                  <a:pt x="855406" y="1179871"/>
                </a:cubicBezTo>
                <a:lnTo>
                  <a:pt x="516193" y="1150374"/>
                </a:lnTo>
                <a:cubicBezTo>
                  <a:pt x="366720" y="1075639"/>
                  <a:pt x="551369" y="1172359"/>
                  <a:pt x="398206" y="1076632"/>
                </a:cubicBezTo>
                <a:cubicBezTo>
                  <a:pt x="379562" y="1064980"/>
                  <a:pt x="358877" y="1056968"/>
                  <a:pt x="339213" y="1047136"/>
                </a:cubicBezTo>
                <a:cubicBezTo>
                  <a:pt x="319548" y="1027471"/>
                  <a:pt x="302467" y="1004828"/>
                  <a:pt x="280219" y="988142"/>
                </a:cubicBezTo>
                <a:cubicBezTo>
                  <a:pt x="262630" y="974951"/>
                  <a:pt x="238393" y="972379"/>
                  <a:pt x="221225" y="958645"/>
                </a:cubicBezTo>
                <a:cubicBezTo>
                  <a:pt x="188651" y="932586"/>
                  <a:pt x="167444" y="893294"/>
                  <a:pt x="132735" y="870155"/>
                </a:cubicBezTo>
                <a:lnTo>
                  <a:pt x="88490" y="840658"/>
                </a:lnTo>
                <a:cubicBezTo>
                  <a:pt x="78658" y="825910"/>
                  <a:pt x="70341" y="810030"/>
                  <a:pt x="58993" y="796413"/>
                </a:cubicBezTo>
                <a:cubicBezTo>
                  <a:pt x="45640" y="780390"/>
                  <a:pt x="24076" y="770823"/>
                  <a:pt x="14748" y="752168"/>
                </a:cubicBezTo>
                <a:cubicBezTo>
                  <a:pt x="3538" y="729747"/>
                  <a:pt x="4916" y="703007"/>
                  <a:pt x="0" y="678426"/>
                </a:cubicBezTo>
                <a:cubicBezTo>
                  <a:pt x="75766" y="489007"/>
                  <a:pt x="-22698" y="723820"/>
                  <a:pt x="73742" y="530942"/>
                </a:cubicBezTo>
                <a:cubicBezTo>
                  <a:pt x="80694" y="517037"/>
                  <a:pt x="78646" y="498729"/>
                  <a:pt x="88490" y="486697"/>
                </a:cubicBezTo>
                <a:cubicBezTo>
                  <a:pt x="123710" y="443650"/>
                  <a:pt x="167148" y="408039"/>
                  <a:pt x="206477" y="368710"/>
                </a:cubicBezTo>
                <a:cubicBezTo>
                  <a:pt x="233953" y="341234"/>
                  <a:pt x="270409" y="297065"/>
                  <a:pt x="309716" y="280219"/>
                </a:cubicBezTo>
                <a:cubicBezTo>
                  <a:pt x="328347" y="272234"/>
                  <a:pt x="349045" y="270387"/>
                  <a:pt x="368709" y="265471"/>
                </a:cubicBezTo>
                <a:cubicBezTo>
                  <a:pt x="438022" y="196158"/>
                  <a:pt x="395600" y="232796"/>
                  <a:pt x="501445" y="162232"/>
                </a:cubicBezTo>
                <a:cubicBezTo>
                  <a:pt x="518310" y="150988"/>
                  <a:pt x="540948" y="153052"/>
                  <a:pt x="560438" y="147484"/>
                </a:cubicBezTo>
                <a:cubicBezTo>
                  <a:pt x="617498" y="131181"/>
                  <a:pt x="586559" y="132736"/>
                  <a:pt x="619432" y="132736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9104"/>
            <a:ext cx="5652437" cy="606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6380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5376"/>
            <a:ext cx="7467600" cy="658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9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300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5638800" y="5029200"/>
            <a:ext cx="2438400" cy="838200"/>
          </a:xfrm>
          <a:custGeom>
            <a:avLst/>
            <a:gdLst>
              <a:gd name="connsiteX0" fmla="*/ 471948 w 3200400"/>
              <a:gd name="connsiteY0" fmla="*/ 147484 h 1238865"/>
              <a:gd name="connsiteX1" fmla="*/ 663677 w 3200400"/>
              <a:gd name="connsiteY1" fmla="*/ 117987 h 1238865"/>
              <a:gd name="connsiteX2" fmla="*/ 766916 w 3200400"/>
              <a:gd name="connsiteY2" fmla="*/ 88490 h 1238865"/>
              <a:gd name="connsiteX3" fmla="*/ 840658 w 3200400"/>
              <a:gd name="connsiteY3" fmla="*/ 58994 h 1238865"/>
              <a:gd name="connsiteX4" fmla="*/ 1002890 w 3200400"/>
              <a:gd name="connsiteY4" fmla="*/ 44245 h 1238865"/>
              <a:gd name="connsiteX5" fmla="*/ 1106129 w 3200400"/>
              <a:gd name="connsiteY5" fmla="*/ 29497 h 1238865"/>
              <a:gd name="connsiteX6" fmla="*/ 1327354 w 3200400"/>
              <a:gd name="connsiteY6" fmla="*/ 0 h 1238865"/>
              <a:gd name="connsiteX7" fmla="*/ 2153264 w 3200400"/>
              <a:gd name="connsiteY7" fmla="*/ 14748 h 1238865"/>
              <a:gd name="connsiteX8" fmla="*/ 2359742 w 3200400"/>
              <a:gd name="connsiteY8" fmla="*/ 29497 h 1238865"/>
              <a:gd name="connsiteX9" fmla="*/ 2492477 w 3200400"/>
              <a:gd name="connsiteY9" fmla="*/ 44245 h 1238865"/>
              <a:gd name="connsiteX10" fmla="*/ 2698954 w 3200400"/>
              <a:gd name="connsiteY10" fmla="*/ 73742 h 1238865"/>
              <a:gd name="connsiteX11" fmla="*/ 2831690 w 3200400"/>
              <a:gd name="connsiteY11" fmla="*/ 117987 h 1238865"/>
              <a:gd name="connsiteX12" fmla="*/ 2890683 w 3200400"/>
              <a:gd name="connsiteY12" fmla="*/ 147484 h 1238865"/>
              <a:gd name="connsiteX13" fmla="*/ 3023419 w 3200400"/>
              <a:gd name="connsiteY13" fmla="*/ 250723 h 1238865"/>
              <a:gd name="connsiteX14" fmla="*/ 3111909 w 3200400"/>
              <a:gd name="connsiteY14" fmla="*/ 368710 h 1238865"/>
              <a:gd name="connsiteX15" fmla="*/ 3170903 w 3200400"/>
              <a:gd name="connsiteY15" fmla="*/ 516194 h 1238865"/>
              <a:gd name="connsiteX16" fmla="*/ 3185651 w 3200400"/>
              <a:gd name="connsiteY16" fmla="*/ 560439 h 1238865"/>
              <a:gd name="connsiteX17" fmla="*/ 3200400 w 3200400"/>
              <a:gd name="connsiteY17" fmla="*/ 604684 h 1238865"/>
              <a:gd name="connsiteX18" fmla="*/ 3170903 w 3200400"/>
              <a:gd name="connsiteY18" fmla="*/ 737419 h 1238865"/>
              <a:gd name="connsiteX19" fmla="*/ 3082413 w 3200400"/>
              <a:gd name="connsiteY19" fmla="*/ 855407 h 1238865"/>
              <a:gd name="connsiteX20" fmla="*/ 3023419 w 3200400"/>
              <a:gd name="connsiteY20" fmla="*/ 973394 h 1238865"/>
              <a:gd name="connsiteX21" fmla="*/ 2993922 w 3200400"/>
              <a:gd name="connsiteY21" fmla="*/ 1017639 h 1238865"/>
              <a:gd name="connsiteX22" fmla="*/ 2890683 w 3200400"/>
              <a:gd name="connsiteY22" fmla="*/ 1120878 h 1238865"/>
              <a:gd name="connsiteX23" fmla="*/ 2669458 w 3200400"/>
              <a:gd name="connsiteY23" fmla="*/ 1179871 h 1238865"/>
              <a:gd name="connsiteX24" fmla="*/ 2536722 w 3200400"/>
              <a:gd name="connsiteY24" fmla="*/ 1209368 h 1238865"/>
              <a:gd name="connsiteX25" fmla="*/ 2403987 w 3200400"/>
              <a:gd name="connsiteY25" fmla="*/ 1238865 h 1238865"/>
              <a:gd name="connsiteX26" fmla="*/ 1135625 w 3200400"/>
              <a:gd name="connsiteY26" fmla="*/ 1209368 h 1238865"/>
              <a:gd name="connsiteX27" fmla="*/ 855406 w 3200400"/>
              <a:gd name="connsiteY27" fmla="*/ 1179871 h 1238865"/>
              <a:gd name="connsiteX28" fmla="*/ 516193 w 3200400"/>
              <a:gd name="connsiteY28" fmla="*/ 1150374 h 1238865"/>
              <a:gd name="connsiteX29" fmla="*/ 398206 w 3200400"/>
              <a:gd name="connsiteY29" fmla="*/ 1076632 h 1238865"/>
              <a:gd name="connsiteX30" fmla="*/ 339213 w 3200400"/>
              <a:gd name="connsiteY30" fmla="*/ 1047136 h 1238865"/>
              <a:gd name="connsiteX31" fmla="*/ 280219 w 3200400"/>
              <a:gd name="connsiteY31" fmla="*/ 988142 h 1238865"/>
              <a:gd name="connsiteX32" fmla="*/ 221225 w 3200400"/>
              <a:gd name="connsiteY32" fmla="*/ 958645 h 1238865"/>
              <a:gd name="connsiteX33" fmla="*/ 132735 w 3200400"/>
              <a:gd name="connsiteY33" fmla="*/ 870155 h 1238865"/>
              <a:gd name="connsiteX34" fmla="*/ 88490 w 3200400"/>
              <a:gd name="connsiteY34" fmla="*/ 840658 h 1238865"/>
              <a:gd name="connsiteX35" fmla="*/ 58993 w 3200400"/>
              <a:gd name="connsiteY35" fmla="*/ 796413 h 1238865"/>
              <a:gd name="connsiteX36" fmla="*/ 14748 w 3200400"/>
              <a:gd name="connsiteY36" fmla="*/ 752168 h 1238865"/>
              <a:gd name="connsiteX37" fmla="*/ 0 w 3200400"/>
              <a:gd name="connsiteY37" fmla="*/ 678426 h 1238865"/>
              <a:gd name="connsiteX38" fmla="*/ 73742 w 3200400"/>
              <a:gd name="connsiteY38" fmla="*/ 530942 h 1238865"/>
              <a:gd name="connsiteX39" fmla="*/ 88490 w 3200400"/>
              <a:gd name="connsiteY39" fmla="*/ 486697 h 1238865"/>
              <a:gd name="connsiteX40" fmla="*/ 206477 w 3200400"/>
              <a:gd name="connsiteY40" fmla="*/ 368710 h 1238865"/>
              <a:gd name="connsiteX41" fmla="*/ 309716 w 3200400"/>
              <a:gd name="connsiteY41" fmla="*/ 280219 h 1238865"/>
              <a:gd name="connsiteX42" fmla="*/ 368709 w 3200400"/>
              <a:gd name="connsiteY42" fmla="*/ 265471 h 1238865"/>
              <a:gd name="connsiteX43" fmla="*/ 501445 w 3200400"/>
              <a:gd name="connsiteY43" fmla="*/ 162232 h 1238865"/>
              <a:gd name="connsiteX44" fmla="*/ 560438 w 3200400"/>
              <a:gd name="connsiteY44" fmla="*/ 147484 h 1238865"/>
              <a:gd name="connsiteX45" fmla="*/ 619432 w 3200400"/>
              <a:gd name="connsiteY45" fmla="*/ 132736 h 123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00400" h="1238865">
                <a:moveTo>
                  <a:pt x="471948" y="147484"/>
                </a:moveTo>
                <a:cubicBezTo>
                  <a:pt x="500732" y="143372"/>
                  <a:pt x="630411" y="125664"/>
                  <a:pt x="663677" y="117987"/>
                </a:cubicBezTo>
                <a:cubicBezTo>
                  <a:pt x="698550" y="109939"/>
                  <a:pt x="732963" y="99808"/>
                  <a:pt x="766916" y="88490"/>
                </a:cubicBezTo>
                <a:cubicBezTo>
                  <a:pt x="792032" y="80118"/>
                  <a:pt x="814637" y="63873"/>
                  <a:pt x="840658" y="58994"/>
                </a:cubicBezTo>
                <a:cubicBezTo>
                  <a:pt x="894028" y="48987"/>
                  <a:pt x="948922" y="50242"/>
                  <a:pt x="1002890" y="44245"/>
                </a:cubicBezTo>
                <a:cubicBezTo>
                  <a:pt x="1037440" y="40406"/>
                  <a:pt x="1071672" y="34091"/>
                  <a:pt x="1106129" y="29497"/>
                </a:cubicBezTo>
                <a:cubicBezTo>
                  <a:pt x="1392011" y="-8621"/>
                  <a:pt x="1067879" y="37067"/>
                  <a:pt x="1327354" y="0"/>
                </a:cubicBezTo>
                <a:lnTo>
                  <a:pt x="2153264" y="14748"/>
                </a:lnTo>
                <a:cubicBezTo>
                  <a:pt x="2222237" y="16719"/>
                  <a:pt x="2291000" y="23519"/>
                  <a:pt x="2359742" y="29497"/>
                </a:cubicBezTo>
                <a:cubicBezTo>
                  <a:pt x="2404092" y="33354"/>
                  <a:pt x="2448265" y="39043"/>
                  <a:pt x="2492477" y="44245"/>
                </a:cubicBezTo>
                <a:cubicBezTo>
                  <a:pt x="2617973" y="59009"/>
                  <a:pt x="2588090" y="55265"/>
                  <a:pt x="2698954" y="73742"/>
                </a:cubicBezTo>
                <a:lnTo>
                  <a:pt x="2831690" y="117987"/>
                </a:lnTo>
                <a:cubicBezTo>
                  <a:pt x="2852547" y="124939"/>
                  <a:pt x="2871831" y="136173"/>
                  <a:pt x="2890683" y="147484"/>
                </a:cubicBezTo>
                <a:cubicBezTo>
                  <a:pt x="2943113" y="178942"/>
                  <a:pt x="2985533" y="204418"/>
                  <a:pt x="3023419" y="250723"/>
                </a:cubicBezTo>
                <a:cubicBezTo>
                  <a:pt x="3054550" y="288772"/>
                  <a:pt x="3082412" y="329381"/>
                  <a:pt x="3111909" y="368710"/>
                </a:cubicBezTo>
                <a:cubicBezTo>
                  <a:pt x="3137951" y="403433"/>
                  <a:pt x="3159005" y="480499"/>
                  <a:pt x="3170903" y="516194"/>
                </a:cubicBezTo>
                <a:lnTo>
                  <a:pt x="3185651" y="560439"/>
                </a:lnTo>
                <a:lnTo>
                  <a:pt x="3200400" y="604684"/>
                </a:lnTo>
                <a:cubicBezTo>
                  <a:pt x="3194736" y="638667"/>
                  <a:pt x="3189055" y="701114"/>
                  <a:pt x="3170903" y="737419"/>
                </a:cubicBezTo>
                <a:cubicBezTo>
                  <a:pt x="3147102" y="785022"/>
                  <a:pt x="3111355" y="808376"/>
                  <a:pt x="3082413" y="855407"/>
                </a:cubicBezTo>
                <a:cubicBezTo>
                  <a:pt x="3059368" y="892855"/>
                  <a:pt x="3044475" y="934792"/>
                  <a:pt x="3023419" y="973394"/>
                </a:cubicBezTo>
                <a:cubicBezTo>
                  <a:pt x="3014931" y="988955"/>
                  <a:pt x="3004225" y="1003215"/>
                  <a:pt x="2993922" y="1017639"/>
                </a:cubicBezTo>
                <a:cubicBezTo>
                  <a:pt x="2957698" y="1068352"/>
                  <a:pt x="2946571" y="1089829"/>
                  <a:pt x="2890683" y="1120878"/>
                </a:cubicBezTo>
                <a:cubicBezTo>
                  <a:pt x="2799650" y="1171452"/>
                  <a:pt x="2787495" y="1140526"/>
                  <a:pt x="2669458" y="1179871"/>
                </a:cubicBezTo>
                <a:cubicBezTo>
                  <a:pt x="2591448" y="1205874"/>
                  <a:pt x="2650927" y="1188603"/>
                  <a:pt x="2536722" y="1209368"/>
                </a:cubicBezTo>
                <a:cubicBezTo>
                  <a:pt x="2468056" y="1221853"/>
                  <a:pt x="2467123" y="1223080"/>
                  <a:pt x="2403987" y="1238865"/>
                </a:cubicBezTo>
                <a:cubicBezTo>
                  <a:pt x="2085596" y="1233279"/>
                  <a:pt x="1504994" y="1227837"/>
                  <a:pt x="1135625" y="1209368"/>
                </a:cubicBezTo>
                <a:cubicBezTo>
                  <a:pt x="968275" y="1201000"/>
                  <a:pt x="1002198" y="1194077"/>
                  <a:pt x="855406" y="1179871"/>
                </a:cubicBezTo>
                <a:lnTo>
                  <a:pt x="516193" y="1150374"/>
                </a:lnTo>
                <a:cubicBezTo>
                  <a:pt x="366720" y="1075639"/>
                  <a:pt x="551369" y="1172359"/>
                  <a:pt x="398206" y="1076632"/>
                </a:cubicBezTo>
                <a:cubicBezTo>
                  <a:pt x="379562" y="1064980"/>
                  <a:pt x="358877" y="1056968"/>
                  <a:pt x="339213" y="1047136"/>
                </a:cubicBezTo>
                <a:cubicBezTo>
                  <a:pt x="319548" y="1027471"/>
                  <a:pt x="302467" y="1004828"/>
                  <a:pt x="280219" y="988142"/>
                </a:cubicBezTo>
                <a:cubicBezTo>
                  <a:pt x="262630" y="974951"/>
                  <a:pt x="238393" y="972379"/>
                  <a:pt x="221225" y="958645"/>
                </a:cubicBezTo>
                <a:cubicBezTo>
                  <a:pt x="188651" y="932586"/>
                  <a:pt x="167444" y="893294"/>
                  <a:pt x="132735" y="870155"/>
                </a:cubicBezTo>
                <a:lnTo>
                  <a:pt x="88490" y="840658"/>
                </a:lnTo>
                <a:cubicBezTo>
                  <a:pt x="78658" y="825910"/>
                  <a:pt x="70341" y="810030"/>
                  <a:pt x="58993" y="796413"/>
                </a:cubicBezTo>
                <a:cubicBezTo>
                  <a:pt x="45640" y="780390"/>
                  <a:pt x="24076" y="770823"/>
                  <a:pt x="14748" y="752168"/>
                </a:cubicBezTo>
                <a:cubicBezTo>
                  <a:pt x="3538" y="729747"/>
                  <a:pt x="4916" y="703007"/>
                  <a:pt x="0" y="678426"/>
                </a:cubicBezTo>
                <a:cubicBezTo>
                  <a:pt x="75766" y="489007"/>
                  <a:pt x="-22698" y="723820"/>
                  <a:pt x="73742" y="530942"/>
                </a:cubicBezTo>
                <a:cubicBezTo>
                  <a:pt x="80694" y="517037"/>
                  <a:pt x="78646" y="498729"/>
                  <a:pt x="88490" y="486697"/>
                </a:cubicBezTo>
                <a:cubicBezTo>
                  <a:pt x="123710" y="443650"/>
                  <a:pt x="167148" y="408039"/>
                  <a:pt x="206477" y="368710"/>
                </a:cubicBezTo>
                <a:cubicBezTo>
                  <a:pt x="233953" y="341234"/>
                  <a:pt x="270409" y="297065"/>
                  <a:pt x="309716" y="280219"/>
                </a:cubicBezTo>
                <a:cubicBezTo>
                  <a:pt x="328347" y="272234"/>
                  <a:pt x="349045" y="270387"/>
                  <a:pt x="368709" y="265471"/>
                </a:cubicBezTo>
                <a:cubicBezTo>
                  <a:pt x="438022" y="196158"/>
                  <a:pt x="395600" y="232796"/>
                  <a:pt x="501445" y="162232"/>
                </a:cubicBezTo>
                <a:cubicBezTo>
                  <a:pt x="518310" y="150988"/>
                  <a:pt x="540948" y="153052"/>
                  <a:pt x="560438" y="147484"/>
                </a:cubicBezTo>
                <a:cubicBezTo>
                  <a:pt x="617498" y="131181"/>
                  <a:pt x="586559" y="132736"/>
                  <a:pt x="619432" y="132736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505200" y="5791200"/>
            <a:ext cx="3200400" cy="762000"/>
          </a:xfrm>
          <a:custGeom>
            <a:avLst/>
            <a:gdLst>
              <a:gd name="connsiteX0" fmla="*/ 471948 w 3200400"/>
              <a:gd name="connsiteY0" fmla="*/ 147484 h 1238865"/>
              <a:gd name="connsiteX1" fmla="*/ 663677 w 3200400"/>
              <a:gd name="connsiteY1" fmla="*/ 117987 h 1238865"/>
              <a:gd name="connsiteX2" fmla="*/ 766916 w 3200400"/>
              <a:gd name="connsiteY2" fmla="*/ 88490 h 1238865"/>
              <a:gd name="connsiteX3" fmla="*/ 840658 w 3200400"/>
              <a:gd name="connsiteY3" fmla="*/ 58994 h 1238865"/>
              <a:gd name="connsiteX4" fmla="*/ 1002890 w 3200400"/>
              <a:gd name="connsiteY4" fmla="*/ 44245 h 1238865"/>
              <a:gd name="connsiteX5" fmla="*/ 1106129 w 3200400"/>
              <a:gd name="connsiteY5" fmla="*/ 29497 h 1238865"/>
              <a:gd name="connsiteX6" fmla="*/ 1327354 w 3200400"/>
              <a:gd name="connsiteY6" fmla="*/ 0 h 1238865"/>
              <a:gd name="connsiteX7" fmla="*/ 2153264 w 3200400"/>
              <a:gd name="connsiteY7" fmla="*/ 14748 h 1238865"/>
              <a:gd name="connsiteX8" fmla="*/ 2359742 w 3200400"/>
              <a:gd name="connsiteY8" fmla="*/ 29497 h 1238865"/>
              <a:gd name="connsiteX9" fmla="*/ 2492477 w 3200400"/>
              <a:gd name="connsiteY9" fmla="*/ 44245 h 1238865"/>
              <a:gd name="connsiteX10" fmla="*/ 2698954 w 3200400"/>
              <a:gd name="connsiteY10" fmla="*/ 73742 h 1238865"/>
              <a:gd name="connsiteX11" fmla="*/ 2831690 w 3200400"/>
              <a:gd name="connsiteY11" fmla="*/ 117987 h 1238865"/>
              <a:gd name="connsiteX12" fmla="*/ 2890683 w 3200400"/>
              <a:gd name="connsiteY12" fmla="*/ 147484 h 1238865"/>
              <a:gd name="connsiteX13" fmla="*/ 3023419 w 3200400"/>
              <a:gd name="connsiteY13" fmla="*/ 250723 h 1238865"/>
              <a:gd name="connsiteX14" fmla="*/ 3111909 w 3200400"/>
              <a:gd name="connsiteY14" fmla="*/ 368710 h 1238865"/>
              <a:gd name="connsiteX15" fmla="*/ 3170903 w 3200400"/>
              <a:gd name="connsiteY15" fmla="*/ 516194 h 1238865"/>
              <a:gd name="connsiteX16" fmla="*/ 3185651 w 3200400"/>
              <a:gd name="connsiteY16" fmla="*/ 560439 h 1238865"/>
              <a:gd name="connsiteX17" fmla="*/ 3200400 w 3200400"/>
              <a:gd name="connsiteY17" fmla="*/ 604684 h 1238865"/>
              <a:gd name="connsiteX18" fmla="*/ 3170903 w 3200400"/>
              <a:gd name="connsiteY18" fmla="*/ 737419 h 1238865"/>
              <a:gd name="connsiteX19" fmla="*/ 3082413 w 3200400"/>
              <a:gd name="connsiteY19" fmla="*/ 855407 h 1238865"/>
              <a:gd name="connsiteX20" fmla="*/ 3023419 w 3200400"/>
              <a:gd name="connsiteY20" fmla="*/ 973394 h 1238865"/>
              <a:gd name="connsiteX21" fmla="*/ 2993922 w 3200400"/>
              <a:gd name="connsiteY21" fmla="*/ 1017639 h 1238865"/>
              <a:gd name="connsiteX22" fmla="*/ 2890683 w 3200400"/>
              <a:gd name="connsiteY22" fmla="*/ 1120878 h 1238865"/>
              <a:gd name="connsiteX23" fmla="*/ 2669458 w 3200400"/>
              <a:gd name="connsiteY23" fmla="*/ 1179871 h 1238865"/>
              <a:gd name="connsiteX24" fmla="*/ 2536722 w 3200400"/>
              <a:gd name="connsiteY24" fmla="*/ 1209368 h 1238865"/>
              <a:gd name="connsiteX25" fmla="*/ 2403987 w 3200400"/>
              <a:gd name="connsiteY25" fmla="*/ 1238865 h 1238865"/>
              <a:gd name="connsiteX26" fmla="*/ 1135625 w 3200400"/>
              <a:gd name="connsiteY26" fmla="*/ 1209368 h 1238865"/>
              <a:gd name="connsiteX27" fmla="*/ 855406 w 3200400"/>
              <a:gd name="connsiteY27" fmla="*/ 1179871 h 1238865"/>
              <a:gd name="connsiteX28" fmla="*/ 516193 w 3200400"/>
              <a:gd name="connsiteY28" fmla="*/ 1150374 h 1238865"/>
              <a:gd name="connsiteX29" fmla="*/ 398206 w 3200400"/>
              <a:gd name="connsiteY29" fmla="*/ 1076632 h 1238865"/>
              <a:gd name="connsiteX30" fmla="*/ 339213 w 3200400"/>
              <a:gd name="connsiteY30" fmla="*/ 1047136 h 1238865"/>
              <a:gd name="connsiteX31" fmla="*/ 280219 w 3200400"/>
              <a:gd name="connsiteY31" fmla="*/ 988142 h 1238865"/>
              <a:gd name="connsiteX32" fmla="*/ 221225 w 3200400"/>
              <a:gd name="connsiteY32" fmla="*/ 958645 h 1238865"/>
              <a:gd name="connsiteX33" fmla="*/ 132735 w 3200400"/>
              <a:gd name="connsiteY33" fmla="*/ 870155 h 1238865"/>
              <a:gd name="connsiteX34" fmla="*/ 88490 w 3200400"/>
              <a:gd name="connsiteY34" fmla="*/ 840658 h 1238865"/>
              <a:gd name="connsiteX35" fmla="*/ 58993 w 3200400"/>
              <a:gd name="connsiteY35" fmla="*/ 796413 h 1238865"/>
              <a:gd name="connsiteX36" fmla="*/ 14748 w 3200400"/>
              <a:gd name="connsiteY36" fmla="*/ 752168 h 1238865"/>
              <a:gd name="connsiteX37" fmla="*/ 0 w 3200400"/>
              <a:gd name="connsiteY37" fmla="*/ 678426 h 1238865"/>
              <a:gd name="connsiteX38" fmla="*/ 73742 w 3200400"/>
              <a:gd name="connsiteY38" fmla="*/ 530942 h 1238865"/>
              <a:gd name="connsiteX39" fmla="*/ 88490 w 3200400"/>
              <a:gd name="connsiteY39" fmla="*/ 486697 h 1238865"/>
              <a:gd name="connsiteX40" fmla="*/ 206477 w 3200400"/>
              <a:gd name="connsiteY40" fmla="*/ 368710 h 1238865"/>
              <a:gd name="connsiteX41" fmla="*/ 309716 w 3200400"/>
              <a:gd name="connsiteY41" fmla="*/ 280219 h 1238865"/>
              <a:gd name="connsiteX42" fmla="*/ 368709 w 3200400"/>
              <a:gd name="connsiteY42" fmla="*/ 265471 h 1238865"/>
              <a:gd name="connsiteX43" fmla="*/ 501445 w 3200400"/>
              <a:gd name="connsiteY43" fmla="*/ 162232 h 1238865"/>
              <a:gd name="connsiteX44" fmla="*/ 560438 w 3200400"/>
              <a:gd name="connsiteY44" fmla="*/ 147484 h 1238865"/>
              <a:gd name="connsiteX45" fmla="*/ 619432 w 3200400"/>
              <a:gd name="connsiteY45" fmla="*/ 132736 h 123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00400" h="1238865">
                <a:moveTo>
                  <a:pt x="471948" y="147484"/>
                </a:moveTo>
                <a:cubicBezTo>
                  <a:pt x="500732" y="143372"/>
                  <a:pt x="630411" y="125664"/>
                  <a:pt x="663677" y="117987"/>
                </a:cubicBezTo>
                <a:cubicBezTo>
                  <a:pt x="698550" y="109939"/>
                  <a:pt x="732963" y="99808"/>
                  <a:pt x="766916" y="88490"/>
                </a:cubicBezTo>
                <a:cubicBezTo>
                  <a:pt x="792032" y="80118"/>
                  <a:pt x="814637" y="63873"/>
                  <a:pt x="840658" y="58994"/>
                </a:cubicBezTo>
                <a:cubicBezTo>
                  <a:pt x="894028" y="48987"/>
                  <a:pt x="948922" y="50242"/>
                  <a:pt x="1002890" y="44245"/>
                </a:cubicBezTo>
                <a:cubicBezTo>
                  <a:pt x="1037440" y="40406"/>
                  <a:pt x="1071672" y="34091"/>
                  <a:pt x="1106129" y="29497"/>
                </a:cubicBezTo>
                <a:cubicBezTo>
                  <a:pt x="1392011" y="-8621"/>
                  <a:pt x="1067879" y="37067"/>
                  <a:pt x="1327354" y="0"/>
                </a:cubicBezTo>
                <a:lnTo>
                  <a:pt x="2153264" y="14748"/>
                </a:lnTo>
                <a:cubicBezTo>
                  <a:pt x="2222237" y="16719"/>
                  <a:pt x="2291000" y="23519"/>
                  <a:pt x="2359742" y="29497"/>
                </a:cubicBezTo>
                <a:cubicBezTo>
                  <a:pt x="2404092" y="33354"/>
                  <a:pt x="2448265" y="39043"/>
                  <a:pt x="2492477" y="44245"/>
                </a:cubicBezTo>
                <a:cubicBezTo>
                  <a:pt x="2617973" y="59009"/>
                  <a:pt x="2588090" y="55265"/>
                  <a:pt x="2698954" y="73742"/>
                </a:cubicBezTo>
                <a:lnTo>
                  <a:pt x="2831690" y="117987"/>
                </a:lnTo>
                <a:cubicBezTo>
                  <a:pt x="2852547" y="124939"/>
                  <a:pt x="2871831" y="136173"/>
                  <a:pt x="2890683" y="147484"/>
                </a:cubicBezTo>
                <a:cubicBezTo>
                  <a:pt x="2943113" y="178942"/>
                  <a:pt x="2985533" y="204418"/>
                  <a:pt x="3023419" y="250723"/>
                </a:cubicBezTo>
                <a:cubicBezTo>
                  <a:pt x="3054550" y="288772"/>
                  <a:pt x="3082412" y="329381"/>
                  <a:pt x="3111909" y="368710"/>
                </a:cubicBezTo>
                <a:cubicBezTo>
                  <a:pt x="3137951" y="403433"/>
                  <a:pt x="3159005" y="480499"/>
                  <a:pt x="3170903" y="516194"/>
                </a:cubicBezTo>
                <a:lnTo>
                  <a:pt x="3185651" y="560439"/>
                </a:lnTo>
                <a:lnTo>
                  <a:pt x="3200400" y="604684"/>
                </a:lnTo>
                <a:cubicBezTo>
                  <a:pt x="3194736" y="638667"/>
                  <a:pt x="3189055" y="701114"/>
                  <a:pt x="3170903" y="737419"/>
                </a:cubicBezTo>
                <a:cubicBezTo>
                  <a:pt x="3147102" y="785022"/>
                  <a:pt x="3111355" y="808376"/>
                  <a:pt x="3082413" y="855407"/>
                </a:cubicBezTo>
                <a:cubicBezTo>
                  <a:pt x="3059368" y="892855"/>
                  <a:pt x="3044475" y="934792"/>
                  <a:pt x="3023419" y="973394"/>
                </a:cubicBezTo>
                <a:cubicBezTo>
                  <a:pt x="3014931" y="988955"/>
                  <a:pt x="3004225" y="1003215"/>
                  <a:pt x="2993922" y="1017639"/>
                </a:cubicBezTo>
                <a:cubicBezTo>
                  <a:pt x="2957698" y="1068352"/>
                  <a:pt x="2946571" y="1089829"/>
                  <a:pt x="2890683" y="1120878"/>
                </a:cubicBezTo>
                <a:cubicBezTo>
                  <a:pt x="2799650" y="1171452"/>
                  <a:pt x="2787495" y="1140526"/>
                  <a:pt x="2669458" y="1179871"/>
                </a:cubicBezTo>
                <a:cubicBezTo>
                  <a:pt x="2591448" y="1205874"/>
                  <a:pt x="2650927" y="1188603"/>
                  <a:pt x="2536722" y="1209368"/>
                </a:cubicBezTo>
                <a:cubicBezTo>
                  <a:pt x="2468056" y="1221853"/>
                  <a:pt x="2467123" y="1223080"/>
                  <a:pt x="2403987" y="1238865"/>
                </a:cubicBezTo>
                <a:cubicBezTo>
                  <a:pt x="2085596" y="1233279"/>
                  <a:pt x="1504994" y="1227837"/>
                  <a:pt x="1135625" y="1209368"/>
                </a:cubicBezTo>
                <a:cubicBezTo>
                  <a:pt x="968275" y="1201000"/>
                  <a:pt x="1002198" y="1194077"/>
                  <a:pt x="855406" y="1179871"/>
                </a:cubicBezTo>
                <a:lnTo>
                  <a:pt x="516193" y="1150374"/>
                </a:lnTo>
                <a:cubicBezTo>
                  <a:pt x="366720" y="1075639"/>
                  <a:pt x="551369" y="1172359"/>
                  <a:pt x="398206" y="1076632"/>
                </a:cubicBezTo>
                <a:cubicBezTo>
                  <a:pt x="379562" y="1064980"/>
                  <a:pt x="358877" y="1056968"/>
                  <a:pt x="339213" y="1047136"/>
                </a:cubicBezTo>
                <a:cubicBezTo>
                  <a:pt x="319548" y="1027471"/>
                  <a:pt x="302467" y="1004828"/>
                  <a:pt x="280219" y="988142"/>
                </a:cubicBezTo>
                <a:cubicBezTo>
                  <a:pt x="262630" y="974951"/>
                  <a:pt x="238393" y="972379"/>
                  <a:pt x="221225" y="958645"/>
                </a:cubicBezTo>
                <a:cubicBezTo>
                  <a:pt x="188651" y="932586"/>
                  <a:pt x="167444" y="893294"/>
                  <a:pt x="132735" y="870155"/>
                </a:cubicBezTo>
                <a:lnTo>
                  <a:pt x="88490" y="840658"/>
                </a:lnTo>
                <a:cubicBezTo>
                  <a:pt x="78658" y="825910"/>
                  <a:pt x="70341" y="810030"/>
                  <a:pt x="58993" y="796413"/>
                </a:cubicBezTo>
                <a:cubicBezTo>
                  <a:pt x="45640" y="780390"/>
                  <a:pt x="24076" y="770823"/>
                  <a:pt x="14748" y="752168"/>
                </a:cubicBezTo>
                <a:cubicBezTo>
                  <a:pt x="3538" y="729747"/>
                  <a:pt x="4916" y="703007"/>
                  <a:pt x="0" y="678426"/>
                </a:cubicBezTo>
                <a:cubicBezTo>
                  <a:pt x="75766" y="489007"/>
                  <a:pt x="-22698" y="723820"/>
                  <a:pt x="73742" y="530942"/>
                </a:cubicBezTo>
                <a:cubicBezTo>
                  <a:pt x="80694" y="517037"/>
                  <a:pt x="78646" y="498729"/>
                  <a:pt x="88490" y="486697"/>
                </a:cubicBezTo>
                <a:cubicBezTo>
                  <a:pt x="123710" y="443650"/>
                  <a:pt x="167148" y="408039"/>
                  <a:pt x="206477" y="368710"/>
                </a:cubicBezTo>
                <a:cubicBezTo>
                  <a:pt x="233953" y="341234"/>
                  <a:pt x="270409" y="297065"/>
                  <a:pt x="309716" y="280219"/>
                </a:cubicBezTo>
                <a:cubicBezTo>
                  <a:pt x="328347" y="272234"/>
                  <a:pt x="349045" y="270387"/>
                  <a:pt x="368709" y="265471"/>
                </a:cubicBezTo>
                <a:cubicBezTo>
                  <a:pt x="438022" y="196158"/>
                  <a:pt x="395600" y="232796"/>
                  <a:pt x="501445" y="162232"/>
                </a:cubicBezTo>
                <a:cubicBezTo>
                  <a:pt x="518310" y="150988"/>
                  <a:pt x="540948" y="153052"/>
                  <a:pt x="560438" y="147484"/>
                </a:cubicBezTo>
                <a:cubicBezTo>
                  <a:pt x="617498" y="131181"/>
                  <a:pt x="586559" y="132736"/>
                  <a:pt x="619432" y="132736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14400" y="5009535"/>
            <a:ext cx="2286000" cy="1238865"/>
          </a:xfrm>
          <a:custGeom>
            <a:avLst/>
            <a:gdLst>
              <a:gd name="connsiteX0" fmla="*/ 471948 w 3200400"/>
              <a:gd name="connsiteY0" fmla="*/ 147484 h 1238865"/>
              <a:gd name="connsiteX1" fmla="*/ 663677 w 3200400"/>
              <a:gd name="connsiteY1" fmla="*/ 117987 h 1238865"/>
              <a:gd name="connsiteX2" fmla="*/ 766916 w 3200400"/>
              <a:gd name="connsiteY2" fmla="*/ 88490 h 1238865"/>
              <a:gd name="connsiteX3" fmla="*/ 840658 w 3200400"/>
              <a:gd name="connsiteY3" fmla="*/ 58994 h 1238865"/>
              <a:gd name="connsiteX4" fmla="*/ 1002890 w 3200400"/>
              <a:gd name="connsiteY4" fmla="*/ 44245 h 1238865"/>
              <a:gd name="connsiteX5" fmla="*/ 1106129 w 3200400"/>
              <a:gd name="connsiteY5" fmla="*/ 29497 h 1238865"/>
              <a:gd name="connsiteX6" fmla="*/ 1327354 w 3200400"/>
              <a:gd name="connsiteY6" fmla="*/ 0 h 1238865"/>
              <a:gd name="connsiteX7" fmla="*/ 2153264 w 3200400"/>
              <a:gd name="connsiteY7" fmla="*/ 14748 h 1238865"/>
              <a:gd name="connsiteX8" fmla="*/ 2359742 w 3200400"/>
              <a:gd name="connsiteY8" fmla="*/ 29497 h 1238865"/>
              <a:gd name="connsiteX9" fmla="*/ 2492477 w 3200400"/>
              <a:gd name="connsiteY9" fmla="*/ 44245 h 1238865"/>
              <a:gd name="connsiteX10" fmla="*/ 2698954 w 3200400"/>
              <a:gd name="connsiteY10" fmla="*/ 73742 h 1238865"/>
              <a:gd name="connsiteX11" fmla="*/ 2831690 w 3200400"/>
              <a:gd name="connsiteY11" fmla="*/ 117987 h 1238865"/>
              <a:gd name="connsiteX12" fmla="*/ 2890683 w 3200400"/>
              <a:gd name="connsiteY12" fmla="*/ 147484 h 1238865"/>
              <a:gd name="connsiteX13" fmla="*/ 3023419 w 3200400"/>
              <a:gd name="connsiteY13" fmla="*/ 250723 h 1238865"/>
              <a:gd name="connsiteX14" fmla="*/ 3111909 w 3200400"/>
              <a:gd name="connsiteY14" fmla="*/ 368710 h 1238865"/>
              <a:gd name="connsiteX15" fmla="*/ 3170903 w 3200400"/>
              <a:gd name="connsiteY15" fmla="*/ 516194 h 1238865"/>
              <a:gd name="connsiteX16" fmla="*/ 3185651 w 3200400"/>
              <a:gd name="connsiteY16" fmla="*/ 560439 h 1238865"/>
              <a:gd name="connsiteX17" fmla="*/ 3200400 w 3200400"/>
              <a:gd name="connsiteY17" fmla="*/ 604684 h 1238865"/>
              <a:gd name="connsiteX18" fmla="*/ 3170903 w 3200400"/>
              <a:gd name="connsiteY18" fmla="*/ 737419 h 1238865"/>
              <a:gd name="connsiteX19" fmla="*/ 3082413 w 3200400"/>
              <a:gd name="connsiteY19" fmla="*/ 855407 h 1238865"/>
              <a:gd name="connsiteX20" fmla="*/ 3023419 w 3200400"/>
              <a:gd name="connsiteY20" fmla="*/ 973394 h 1238865"/>
              <a:gd name="connsiteX21" fmla="*/ 2993922 w 3200400"/>
              <a:gd name="connsiteY21" fmla="*/ 1017639 h 1238865"/>
              <a:gd name="connsiteX22" fmla="*/ 2890683 w 3200400"/>
              <a:gd name="connsiteY22" fmla="*/ 1120878 h 1238865"/>
              <a:gd name="connsiteX23" fmla="*/ 2669458 w 3200400"/>
              <a:gd name="connsiteY23" fmla="*/ 1179871 h 1238865"/>
              <a:gd name="connsiteX24" fmla="*/ 2536722 w 3200400"/>
              <a:gd name="connsiteY24" fmla="*/ 1209368 h 1238865"/>
              <a:gd name="connsiteX25" fmla="*/ 2403987 w 3200400"/>
              <a:gd name="connsiteY25" fmla="*/ 1238865 h 1238865"/>
              <a:gd name="connsiteX26" fmla="*/ 1135625 w 3200400"/>
              <a:gd name="connsiteY26" fmla="*/ 1209368 h 1238865"/>
              <a:gd name="connsiteX27" fmla="*/ 855406 w 3200400"/>
              <a:gd name="connsiteY27" fmla="*/ 1179871 h 1238865"/>
              <a:gd name="connsiteX28" fmla="*/ 516193 w 3200400"/>
              <a:gd name="connsiteY28" fmla="*/ 1150374 h 1238865"/>
              <a:gd name="connsiteX29" fmla="*/ 398206 w 3200400"/>
              <a:gd name="connsiteY29" fmla="*/ 1076632 h 1238865"/>
              <a:gd name="connsiteX30" fmla="*/ 339213 w 3200400"/>
              <a:gd name="connsiteY30" fmla="*/ 1047136 h 1238865"/>
              <a:gd name="connsiteX31" fmla="*/ 280219 w 3200400"/>
              <a:gd name="connsiteY31" fmla="*/ 988142 h 1238865"/>
              <a:gd name="connsiteX32" fmla="*/ 221225 w 3200400"/>
              <a:gd name="connsiteY32" fmla="*/ 958645 h 1238865"/>
              <a:gd name="connsiteX33" fmla="*/ 132735 w 3200400"/>
              <a:gd name="connsiteY33" fmla="*/ 870155 h 1238865"/>
              <a:gd name="connsiteX34" fmla="*/ 88490 w 3200400"/>
              <a:gd name="connsiteY34" fmla="*/ 840658 h 1238865"/>
              <a:gd name="connsiteX35" fmla="*/ 58993 w 3200400"/>
              <a:gd name="connsiteY35" fmla="*/ 796413 h 1238865"/>
              <a:gd name="connsiteX36" fmla="*/ 14748 w 3200400"/>
              <a:gd name="connsiteY36" fmla="*/ 752168 h 1238865"/>
              <a:gd name="connsiteX37" fmla="*/ 0 w 3200400"/>
              <a:gd name="connsiteY37" fmla="*/ 678426 h 1238865"/>
              <a:gd name="connsiteX38" fmla="*/ 73742 w 3200400"/>
              <a:gd name="connsiteY38" fmla="*/ 530942 h 1238865"/>
              <a:gd name="connsiteX39" fmla="*/ 88490 w 3200400"/>
              <a:gd name="connsiteY39" fmla="*/ 486697 h 1238865"/>
              <a:gd name="connsiteX40" fmla="*/ 206477 w 3200400"/>
              <a:gd name="connsiteY40" fmla="*/ 368710 h 1238865"/>
              <a:gd name="connsiteX41" fmla="*/ 309716 w 3200400"/>
              <a:gd name="connsiteY41" fmla="*/ 280219 h 1238865"/>
              <a:gd name="connsiteX42" fmla="*/ 368709 w 3200400"/>
              <a:gd name="connsiteY42" fmla="*/ 265471 h 1238865"/>
              <a:gd name="connsiteX43" fmla="*/ 501445 w 3200400"/>
              <a:gd name="connsiteY43" fmla="*/ 162232 h 1238865"/>
              <a:gd name="connsiteX44" fmla="*/ 560438 w 3200400"/>
              <a:gd name="connsiteY44" fmla="*/ 147484 h 1238865"/>
              <a:gd name="connsiteX45" fmla="*/ 619432 w 3200400"/>
              <a:gd name="connsiteY45" fmla="*/ 132736 h 123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00400" h="1238865">
                <a:moveTo>
                  <a:pt x="471948" y="147484"/>
                </a:moveTo>
                <a:cubicBezTo>
                  <a:pt x="500732" y="143372"/>
                  <a:pt x="630411" y="125664"/>
                  <a:pt x="663677" y="117987"/>
                </a:cubicBezTo>
                <a:cubicBezTo>
                  <a:pt x="698550" y="109939"/>
                  <a:pt x="732963" y="99808"/>
                  <a:pt x="766916" y="88490"/>
                </a:cubicBezTo>
                <a:cubicBezTo>
                  <a:pt x="792032" y="80118"/>
                  <a:pt x="814637" y="63873"/>
                  <a:pt x="840658" y="58994"/>
                </a:cubicBezTo>
                <a:cubicBezTo>
                  <a:pt x="894028" y="48987"/>
                  <a:pt x="948922" y="50242"/>
                  <a:pt x="1002890" y="44245"/>
                </a:cubicBezTo>
                <a:cubicBezTo>
                  <a:pt x="1037440" y="40406"/>
                  <a:pt x="1071672" y="34091"/>
                  <a:pt x="1106129" y="29497"/>
                </a:cubicBezTo>
                <a:cubicBezTo>
                  <a:pt x="1392011" y="-8621"/>
                  <a:pt x="1067879" y="37067"/>
                  <a:pt x="1327354" y="0"/>
                </a:cubicBezTo>
                <a:lnTo>
                  <a:pt x="2153264" y="14748"/>
                </a:lnTo>
                <a:cubicBezTo>
                  <a:pt x="2222237" y="16719"/>
                  <a:pt x="2291000" y="23519"/>
                  <a:pt x="2359742" y="29497"/>
                </a:cubicBezTo>
                <a:cubicBezTo>
                  <a:pt x="2404092" y="33354"/>
                  <a:pt x="2448265" y="39043"/>
                  <a:pt x="2492477" y="44245"/>
                </a:cubicBezTo>
                <a:cubicBezTo>
                  <a:pt x="2617973" y="59009"/>
                  <a:pt x="2588090" y="55265"/>
                  <a:pt x="2698954" y="73742"/>
                </a:cubicBezTo>
                <a:lnTo>
                  <a:pt x="2831690" y="117987"/>
                </a:lnTo>
                <a:cubicBezTo>
                  <a:pt x="2852547" y="124939"/>
                  <a:pt x="2871831" y="136173"/>
                  <a:pt x="2890683" y="147484"/>
                </a:cubicBezTo>
                <a:cubicBezTo>
                  <a:pt x="2943113" y="178942"/>
                  <a:pt x="2985533" y="204418"/>
                  <a:pt x="3023419" y="250723"/>
                </a:cubicBezTo>
                <a:cubicBezTo>
                  <a:pt x="3054550" y="288772"/>
                  <a:pt x="3082412" y="329381"/>
                  <a:pt x="3111909" y="368710"/>
                </a:cubicBezTo>
                <a:cubicBezTo>
                  <a:pt x="3137951" y="403433"/>
                  <a:pt x="3159005" y="480499"/>
                  <a:pt x="3170903" y="516194"/>
                </a:cubicBezTo>
                <a:lnTo>
                  <a:pt x="3185651" y="560439"/>
                </a:lnTo>
                <a:lnTo>
                  <a:pt x="3200400" y="604684"/>
                </a:lnTo>
                <a:cubicBezTo>
                  <a:pt x="3194736" y="638667"/>
                  <a:pt x="3189055" y="701114"/>
                  <a:pt x="3170903" y="737419"/>
                </a:cubicBezTo>
                <a:cubicBezTo>
                  <a:pt x="3147102" y="785022"/>
                  <a:pt x="3111355" y="808376"/>
                  <a:pt x="3082413" y="855407"/>
                </a:cubicBezTo>
                <a:cubicBezTo>
                  <a:pt x="3059368" y="892855"/>
                  <a:pt x="3044475" y="934792"/>
                  <a:pt x="3023419" y="973394"/>
                </a:cubicBezTo>
                <a:cubicBezTo>
                  <a:pt x="3014931" y="988955"/>
                  <a:pt x="3004225" y="1003215"/>
                  <a:pt x="2993922" y="1017639"/>
                </a:cubicBezTo>
                <a:cubicBezTo>
                  <a:pt x="2957698" y="1068352"/>
                  <a:pt x="2946571" y="1089829"/>
                  <a:pt x="2890683" y="1120878"/>
                </a:cubicBezTo>
                <a:cubicBezTo>
                  <a:pt x="2799650" y="1171452"/>
                  <a:pt x="2787495" y="1140526"/>
                  <a:pt x="2669458" y="1179871"/>
                </a:cubicBezTo>
                <a:cubicBezTo>
                  <a:pt x="2591448" y="1205874"/>
                  <a:pt x="2650927" y="1188603"/>
                  <a:pt x="2536722" y="1209368"/>
                </a:cubicBezTo>
                <a:cubicBezTo>
                  <a:pt x="2468056" y="1221853"/>
                  <a:pt x="2467123" y="1223080"/>
                  <a:pt x="2403987" y="1238865"/>
                </a:cubicBezTo>
                <a:cubicBezTo>
                  <a:pt x="2085596" y="1233279"/>
                  <a:pt x="1504994" y="1227837"/>
                  <a:pt x="1135625" y="1209368"/>
                </a:cubicBezTo>
                <a:cubicBezTo>
                  <a:pt x="968275" y="1201000"/>
                  <a:pt x="1002198" y="1194077"/>
                  <a:pt x="855406" y="1179871"/>
                </a:cubicBezTo>
                <a:lnTo>
                  <a:pt x="516193" y="1150374"/>
                </a:lnTo>
                <a:cubicBezTo>
                  <a:pt x="366720" y="1075639"/>
                  <a:pt x="551369" y="1172359"/>
                  <a:pt x="398206" y="1076632"/>
                </a:cubicBezTo>
                <a:cubicBezTo>
                  <a:pt x="379562" y="1064980"/>
                  <a:pt x="358877" y="1056968"/>
                  <a:pt x="339213" y="1047136"/>
                </a:cubicBezTo>
                <a:cubicBezTo>
                  <a:pt x="319548" y="1027471"/>
                  <a:pt x="302467" y="1004828"/>
                  <a:pt x="280219" y="988142"/>
                </a:cubicBezTo>
                <a:cubicBezTo>
                  <a:pt x="262630" y="974951"/>
                  <a:pt x="238393" y="972379"/>
                  <a:pt x="221225" y="958645"/>
                </a:cubicBezTo>
                <a:cubicBezTo>
                  <a:pt x="188651" y="932586"/>
                  <a:pt x="167444" y="893294"/>
                  <a:pt x="132735" y="870155"/>
                </a:cubicBezTo>
                <a:lnTo>
                  <a:pt x="88490" y="840658"/>
                </a:lnTo>
                <a:cubicBezTo>
                  <a:pt x="78658" y="825910"/>
                  <a:pt x="70341" y="810030"/>
                  <a:pt x="58993" y="796413"/>
                </a:cubicBezTo>
                <a:cubicBezTo>
                  <a:pt x="45640" y="780390"/>
                  <a:pt x="24076" y="770823"/>
                  <a:pt x="14748" y="752168"/>
                </a:cubicBezTo>
                <a:cubicBezTo>
                  <a:pt x="3538" y="729747"/>
                  <a:pt x="4916" y="703007"/>
                  <a:pt x="0" y="678426"/>
                </a:cubicBezTo>
                <a:cubicBezTo>
                  <a:pt x="75766" y="489007"/>
                  <a:pt x="-22698" y="723820"/>
                  <a:pt x="73742" y="530942"/>
                </a:cubicBezTo>
                <a:cubicBezTo>
                  <a:pt x="80694" y="517037"/>
                  <a:pt x="78646" y="498729"/>
                  <a:pt x="88490" y="486697"/>
                </a:cubicBezTo>
                <a:cubicBezTo>
                  <a:pt x="123710" y="443650"/>
                  <a:pt x="167148" y="408039"/>
                  <a:pt x="206477" y="368710"/>
                </a:cubicBezTo>
                <a:cubicBezTo>
                  <a:pt x="233953" y="341234"/>
                  <a:pt x="270409" y="297065"/>
                  <a:pt x="309716" y="280219"/>
                </a:cubicBezTo>
                <a:cubicBezTo>
                  <a:pt x="328347" y="272234"/>
                  <a:pt x="349045" y="270387"/>
                  <a:pt x="368709" y="265471"/>
                </a:cubicBezTo>
                <a:cubicBezTo>
                  <a:pt x="438022" y="196158"/>
                  <a:pt x="395600" y="232796"/>
                  <a:pt x="501445" y="162232"/>
                </a:cubicBezTo>
                <a:cubicBezTo>
                  <a:pt x="518310" y="150988"/>
                  <a:pt x="540948" y="153052"/>
                  <a:pt x="560438" y="147484"/>
                </a:cubicBezTo>
                <a:cubicBezTo>
                  <a:pt x="617498" y="131181"/>
                  <a:pt x="586559" y="132736"/>
                  <a:pt x="619432" y="132736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61408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bộ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phục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hài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hoà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màu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phù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4000" dirty="0"/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762000" y="114300"/>
            <a:ext cx="7239000" cy="571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4400" u="sng" dirty="0">
                <a:solidFill>
                  <a:srgbClr val="000000"/>
                </a:solidFill>
                <a:effectLst/>
                <a:latin typeface="Times New Roman" pitchFamily="18" charset="0"/>
              </a:rPr>
              <a:t>3. </a:t>
            </a:r>
            <a:r>
              <a:rPr lang="en-US" sz="4400" u="sng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S</a:t>
            </a:r>
            <a:r>
              <a:rPr lang="en-US" sz="4400" u="sng" dirty="0" err="1">
                <a:effectLst/>
                <a:latin typeface="Times New Roman" pitchFamily="18" charset="0"/>
              </a:rPr>
              <a:t>ự</a:t>
            </a:r>
            <a:r>
              <a:rPr lang="en-US" sz="4400" u="sng" dirty="0">
                <a:effectLst/>
                <a:latin typeface="Times New Roman" pitchFamily="18" charset="0"/>
              </a:rPr>
              <a:t> </a:t>
            </a:r>
            <a:r>
              <a:rPr lang="en-US" sz="4400" u="sng" dirty="0" err="1">
                <a:effectLst/>
                <a:latin typeface="Times New Roman" pitchFamily="18" charset="0"/>
              </a:rPr>
              <a:t>đồng</a:t>
            </a:r>
            <a:r>
              <a:rPr lang="en-US" sz="4400" u="sng" dirty="0">
                <a:effectLst/>
                <a:latin typeface="Times New Roman" pitchFamily="18" charset="0"/>
              </a:rPr>
              <a:t> </a:t>
            </a:r>
            <a:r>
              <a:rPr lang="en-US" sz="4400" u="sng" dirty="0" err="1">
                <a:effectLst/>
                <a:latin typeface="Times New Roman" pitchFamily="18" charset="0"/>
              </a:rPr>
              <a:t>bộ</a:t>
            </a:r>
            <a:r>
              <a:rPr lang="en-US" sz="4400" u="sng" dirty="0">
                <a:effectLst/>
                <a:latin typeface="Times New Roman" pitchFamily="18" charset="0"/>
              </a:rPr>
              <a:t> </a:t>
            </a:r>
            <a:r>
              <a:rPr lang="en-US" sz="4400" u="sng" dirty="0" err="1">
                <a:effectLst/>
                <a:latin typeface="Times New Roman" pitchFamily="18" charset="0"/>
              </a:rPr>
              <a:t>của</a:t>
            </a:r>
            <a:r>
              <a:rPr lang="en-US" sz="4400" u="sng" dirty="0">
                <a:effectLst/>
                <a:latin typeface="Times New Roman" pitchFamily="18" charset="0"/>
              </a:rPr>
              <a:t> </a:t>
            </a:r>
            <a:r>
              <a:rPr lang="en-US" sz="4400" u="sng" dirty="0" err="1">
                <a:effectLst/>
                <a:latin typeface="Times New Roman" pitchFamily="18" charset="0"/>
              </a:rPr>
              <a:t>trang</a:t>
            </a:r>
            <a:r>
              <a:rPr lang="en-US" sz="4400" u="sng" dirty="0">
                <a:effectLst/>
                <a:latin typeface="Times New Roman" pitchFamily="18" charset="0"/>
              </a:rPr>
              <a:t> </a:t>
            </a:r>
            <a:r>
              <a:rPr lang="en-US" sz="4400" u="sng" dirty="0" err="1">
                <a:effectLst/>
                <a:latin typeface="Times New Roman" pitchFamily="18" charset="0"/>
              </a:rPr>
              <a:t>phục</a:t>
            </a:r>
            <a:endParaRPr lang="en-US" sz="4400" u="sng" dirty="0"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2743200" y="139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3276600" y="139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3810000" y="139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4343400" y="139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4876800" y="139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3276600" y="190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17" name="Rectangle 16"/>
          <p:cNvSpPr/>
          <p:nvPr/>
        </p:nvSpPr>
        <p:spPr bwMode="auto">
          <a:xfrm>
            <a:off x="3810000" y="190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18" name="Rectangle 17"/>
          <p:cNvSpPr/>
          <p:nvPr/>
        </p:nvSpPr>
        <p:spPr bwMode="auto">
          <a:xfrm>
            <a:off x="4343400" y="190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190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20" name="Rectangle 19"/>
          <p:cNvSpPr/>
          <p:nvPr/>
        </p:nvSpPr>
        <p:spPr bwMode="auto">
          <a:xfrm>
            <a:off x="5410200" y="190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21" name="Rectangle 20"/>
          <p:cNvSpPr/>
          <p:nvPr/>
        </p:nvSpPr>
        <p:spPr bwMode="auto">
          <a:xfrm>
            <a:off x="5943600" y="190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241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2209800" y="241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2743200" y="241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276600" y="241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810000" y="241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343400" y="241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 bwMode="auto">
          <a:xfrm>
            <a:off x="2743200" y="292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3276600" y="292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auto">
          <a:xfrm>
            <a:off x="3810000" y="292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 bwMode="auto">
          <a:xfrm>
            <a:off x="4343400" y="292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4876800" y="292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auto">
          <a:xfrm>
            <a:off x="5410200" y="292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auto">
          <a:xfrm>
            <a:off x="5943600" y="292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 bwMode="auto">
          <a:xfrm>
            <a:off x="3276600" y="342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>
            <a:off x="3810000" y="342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 bwMode="auto">
          <a:xfrm>
            <a:off x="4343400" y="342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 bwMode="auto">
          <a:xfrm>
            <a:off x="4876800" y="342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 bwMode="auto">
          <a:xfrm>
            <a:off x="5410200" y="342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 bwMode="auto">
          <a:xfrm>
            <a:off x="5943600" y="342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 bwMode="auto">
          <a:xfrm>
            <a:off x="4876800" y="393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 bwMode="auto">
          <a:xfrm>
            <a:off x="5410200" y="393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 bwMode="auto">
          <a:xfrm>
            <a:off x="5943600" y="393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" name="Rectangle 51"/>
          <p:cNvSpPr/>
          <p:nvPr/>
        </p:nvSpPr>
        <p:spPr bwMode="auto">
          <a:xfrm>
            <a:off x="3276600" y="393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 bwMode="auto">
          <a:xfrm>
            <a:off x="3810000" y="393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 bwMode="auto">
          <a:xfrm>
            <a:off x="4343400" y="3937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 bwMode="auto">
          <a:xfrm>
            <a:off x="1676400" y="444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 bwMode="auto">
          <a:xfrm>
            <a:off x="2209800" y="444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 bwMode="auto">
          <a:xfrm>
            <a:off x="2743200" y="444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 bwMode="auto">
          <a:xfrm>
            <a:off x="3276600" y="444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 bwMode="auto">
          <a:xfrm>
            <a:off x="3810000" y="444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 bwMode="auto">
          <a:xfrm>
            <a:off x="2209800" y="495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9" name="Rectangle 68"/>
          <p:cNvSpPr/>
          <p:nvPr/>
        </p:nvSpPr>
        <p:spPr bwMode="auto">
          <a:xfrm>
            <a:off x="2743200" y="495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 bwMode="auto">
          <a:xfrm>
            <a:off x="3276600" y="495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 bwMode="auto">
          <a:xfrm>
            <a:off x="3810000" y="495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 bwMode="auto">
          <a:xfrm>
            <a:off x="4343400" y="495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3" name="Rectangle 72"/>
          <p:cNvSpPr/>
          <p:nvPr/>
        </p:nvSpPr>
        <p:spPr bwMode="auto">
          <a:xfrm>
            <a:off x="4876800" y="495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" name="Rectangle 79"/>
          <p:cNvSpPr/>
          <p:nvPr/>
        </p:nvSpPr>
        <p:spPr bwMode="auto">
          <a:xfrm>
            <a:off x="3810000" y="546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" name="Rectangle 80"/>
          <p:cNvSpPr/>
          <p:nvPr/>
        </p:nvSpPr>
        <p:spPr bwMode="auto">
          <a:xfrm>
            <a:off x="4343400" y="546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" name="Rectangle 81"/>
          <p:cNvSpPr/>
          <p:nvPr/>
        </p:nvSpPr>
        <p:spPr bwMode="auto">
          <a:xfrm>
            <a:off x="4876800" y="546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3" name="Rectangle 82"/>
          <p:cNvSpPr/>
          <p:nvPr/>
        </p:nvSpPr>
        <p:spPr bwMode="auto">
          <a:xfrm>
            <a:off x="5410200" y="546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 bwMode="auto">
          <a:xfrm>
            <a:off x="5943600" y="546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5" name="Rectangle 84"/>
          <p:cNvSpPr/>
          <p:nvPr/>
        </p:nvSpPr>
        <p:spPr bwMode="auto">
          <a:xfrm>
            <a:off x="1676400" y="596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" name="Rectangle 85"/>
          <p:cNvSpPr/>
          <p:nvPr/>
        </p:nvSpPr>
        <p:spPr bwMode="auto">
          <a:xfrm>
            <a:off x="2209800" y="596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" name="Rectangle 86"/>
          <p:cNvSpPr/>
          <p:nvPr/>
        </p:nvSpPr>
        <p:spPr bwMode="auto">
          <a:xfrm>
            <a:off x="2743200" y="596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8" name="Rectangle 87"/>
          <p:cNvSpPr/>
          <p:nvPr/>
        </p:nvSpPr>
        <p:spPr bwMode="auto">
          <a:xfrm>
            <a:off x="3276600" y="596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9" name="Rectangle 88"/>
          <p:cNvSpPr/>
          <p:nvPr/>
        </p:nvSpPr>
        <p:spPr bwMode="auto">
          <a:xfrm>
            <a:off x="3810000" y="596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0" name="Rectangle 89"/>
          <p:cNvSpPr/>
          <p:nvPr/>
        </p:nvSpPr>
        <p:spPr bwMode="auto">
          <a:xfrm>
            <a:off x="4343400" y="596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1" name="Rectangle 90"/>
          <p:cNvSpPr/>
          <p:nvPr/>
        </p:nvSpPr>
        <p:spPr bwMode="auto">
          <a:xfrm>
            <a:off x="4876800" y="5969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6" name="Rectangle 95"/>
          <p:cNvSpPr/>
          <p:nvPr/>
        </p:nvSpPr>
        <p:spPr bwMode="auto">
          <a:xfrm>
            <a:off x="6477000" y="190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97" name="Rectangle 96"/>
          <p:cNvSpPr/>
          <p:nvPr/>
        </p:nvSpPr>
        <p:spPr bwMode="auto">
          <a:xfrm>
            <a:off x="7010400" y="190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110" name="Rectangle 109"/>
          <p:cNvSpPr/>
          <p:nvPr/>
        </p:nvSpPr>
        <p:spPr bwMode="auto">
          <a:xfrm>
            <a:off x="6477000" y="546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 bwMode="auto">
          <a:xfrm>
            <a:off x="7010400" y="546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836530" y="1320225"/>
            <a:ext cx="4587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3858170" y="1828225"/>
            <a:ext cx="5116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Ự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3873399" y="2311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3874979" y="2819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863758" y="3327401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3863758" y="3885625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3874979" y="43765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3874979" y="4901625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3874979" y="5435025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Ả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943108" y="5867401"/>
            <a:ext cx="34496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2808179" y="2819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3330358" y="2852501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4408379" y="2819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940199" y="28525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5473599" y="2819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5984557" y="2819401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07115" y="2311401"/>
            <a:ext cx="57259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2743200" y="2311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343400" y="2311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1796706" y="2311401"/>
            <a:ext cx="34496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2196999" y="2311401"/>
            <a:ext cx="4587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Ể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1143000" y="2413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1183957" y="2311401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3363243" y="1828225"/>
            <a:ext cx="4122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4419600" y="1896725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4940199" y="1929825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Ồ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5484820" y="1896725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995778" y="1896725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6477000" y="1899105"/>
            <a:ext cx="4587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7040136" y="1896725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Ộ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3311066" y="3327401"/>
            <a:ext cx="43473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4395579" y="3377625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Ù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863999" y="3360501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5439936" y="3377625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Ợ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5954044" y="3327401"/>
            <a:ext cx="43473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4876800" y="3886200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5397399" y="3918725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5942019" y="3835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3321508" y="3918725"/>
            <a:ext cx="4122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4395578" y="3918725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3287043" y="4953000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2742422" y="4953000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2240314" y="4953000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4430043" y="48845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4928978" y="4851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1729356" y="5867401"/>
            <a:ext cx="4587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2240314" y="5900501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Ố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2753643" y="5867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3298264" y="5900501"/>
            <a:ext cx="4587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396356" y="5867401"/>
            <a:ext cx="4587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Ề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4918535" y="5867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1649950" y="4343401"/>
            <a:ext cx="5116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Ừ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2273199" y="4343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731979" y="4343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39999" y="4343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Ặ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1143000" y="4445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1195178" y="43765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5962836" y="5359401"/>
            <a:ext cx="5116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5378908" y="5410200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4845508" y="5410200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4354621" y="5410200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6521908" y="5392501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Ở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7032064" y="5359401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3" name="Rectangle 182"/>
          <p:cNvSpPr/>
          <p:nvPr/>
        </p:nvSpPr>
        <p:spPr bwMode="auto">
          <a:xfrm>
            <a:off x="7543800" y="5461000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7584757" y="5392501"/>
            <a:ext cx="5036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3432948" y="1295401"/>
            <a:ext cx="29848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419600" y="1300700"/>
            <a:ext cx="4587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4940199" y="1300700"/>
            <a:ext cx="4812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2806598" y="1328501"/>
            <a:ext cx="48122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Ả</a:t>
            </a:r>
          </a:p>
        </p:txBody>
      </p:sp>
      <p:sp>
        <p:nvSpPr>
          <p:cNvPr id="133" name="Rounded Rectangle 132"/>
          <p:cNvSpPr/>
          <p:nvPr/>
        </p:nvSpPr>
        <p:spPr bwMode="auto">
          <a:xfrm>
            <a:off x="0" y="0"/>
            <a:ext cx="9144000" cy="10922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5" name="TextBox 154"/>
          <p:cNvSpPr txBox="1"/>
          <p:nvPr/>
        </p:nvSpPr>
        <p:spPr>
          <a:xfrm>
            <a:off x="115888" y="76201"/>
            <a:ext cx="467147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76200" y="-25400"/>
            <a:ext cx="92202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  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76200" y="-25399"/>
            <a:ext cx="86106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……..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101600" y="76201"/>
            <a:ext cx="629851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17463" y="88901"/>
            <a:ext cx="714490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?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6201" y="88901"/>
            <a:ext cx="772038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hoc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19050" y="88901"/>
            <a:ext cx="676178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 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46038" y="76201"/>
            <a:ext cx="8640762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may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0" y="88901"/>
            <a:ext cx="8256588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………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152400" y="76201"/>
            <a:ext cx="80772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8" name="Rectangle 157"/>
          <p:cNvSpPr/>
          <p:nvPr/>
        </p:nvSpPr>
        <p:spPr bwMode="auto">
          <a:xfrm>
            <a:off x="2198581" y="1388724"/>
            <a:ext cx="533400" cy="508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2261979" y="1320225"/>
            <a:ext cx="48122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6593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0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3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6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9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0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3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6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9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2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0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6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9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2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5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8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8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 nodeType="clickPar">
                      <p:stCondLst>
                        <p:cond delay="indefinite"/>
                      </p:stCondLst>
                      <p:childTnLst>
                        <p:par>
                          <p:cTn id="3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3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6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2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5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8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1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 nodeType="clickPar">
                      <p:stCondLst>
                        <p:cond delay="indefinite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0618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862" y="838200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8" y="1676400"/>
            <a:ext cx="360022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83774"/>
            <a:ext cx="4984826" cy="441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499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75096"/>
            <a:ext cx="4020724" cy="502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94" y="1075096"/>
            <a:ext cx="4771005" cy="502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1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90600"/>
            <a:ext cx="3981450" cy="567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095745" cy="567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17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206" y="152400"/>
            <a:ext cx="4950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3" y="1371600"/>
            <a:ext cx="4158897" cy="515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06342"/>
            <a:ext cx="4039081" cy="627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3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05478" name="AutoShape 6">
            <a:hlinkClick r:id="rId2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458200" y="0"/>
            <a:ext cx="685800" cy="4572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54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648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4648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91" name="Picture 19" descr="Pictur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90" name="Picture 18" descr="thoi_trang_thieu_nhi__3-1280x8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49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92" name="Text Box 20"/>
          <p:cNvSpPr txBox="1">
            <a:spLocks noChangeArrowheads="1"/>
          </p:cNvSpPr>
          <p:nvPr/>
        </p:nvSpPr>
        <p:spPr bwMode="auto">
          <a:xfrm>
            <a:off x="1295400" y="1905001"/>
            <a:ext cx="6968574" cy="286232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 nhiều cách phân loại trang phục: </a:t>
            </a:r>
          </a:p>
          <a:p>
            <a:pPr>
              <a:buFontTx/>
              <a:buChar char="•"/>
              <a:defRPr/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Theo thời tiết </a:t>
            </a:r>
          </a:p>
          <a:p>
            <a:pPr>
              <a:buFontTx/>
              <a:buChar char="•"/>
              <a:defRPr/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Theo công dụng</a:t>
            </a:r>
          </a:p>
          <a:p>
            <a:pPr>
              <a:buFontTx/>
              <a:buChar char="•"/>
              <a:defRPr/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Theo lứa tuổi</a:t>
            </a:r>
          </a:p>
          <a:p>
            <a:pPr>
              <a:buFontTx/>
              <a:buChar char="•"/>
              <a:defRPr/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Theo giới tính</a:t>
            </a:r>
          </a:p>
        </p:txBody>
      </p:sp>
      <p:sp>
        <p:nvSpPr>
          <p:cNvPr id="9226" name="AutoShape 5"/>
          <p:cNvSpPr>
            <a:spLocks noChangeArrowheads="1"/>
          </p:cNvSpPr>
          <p:nvPr/>
        </p:nvSpPr>
        <p:spPr bwMode="auto">
          <a:xfrm>
            <a:off x="762000" y="304800"/>
            <a:ext cx="4876800" cy="7281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4000">
                <a:solidFill>
                  <a:srgbClr val="000000"/>
                </a:solidFill>
                <a:effectLst/>
                <a:latin typeface="Times New Roman" pitchFamily="18" charset="0"/>
              </a:rPr>
              <a:t>2.Các loại trang phục</a:t>
            </a:r>
          </a:p>
        </p:txBody>
      </p:sp>
    </p:spTree>
    <p:extLst>
      <p:ext uri="{BB962C8B-B14F-4D97-AF65-F5344CB8AC3E}">
        <p14:creationId xmlns:p14="http://schemas.microsoft.com/office/powerpoint/2010/main" val="42102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9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268</TotalTime>
  <Words>1379</Words>
  <Application>Microsoft Office PowerPoint</Application>
  <PresentationFormat>On-screen Show (4:3)</PresentationFormat>
  <Paragraphs>284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Equity</vt:lpstr>
      <vt:lpstr>BÀI 2: LỰA CHỌN TRANG PHỤC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LỰA CHỌN TRANG PHỤC</dc:title>
  <dc:creator>ADMIN</dc:creator>
  <cp:lastModifiedBy>HuongTV</cp:lastModifiedBy>
  <cp:revision>30</cp:revision>
  <dcterms:created xsi:type="dcterms:W3CDTF">2006-08-16T00:00:00Z</dcterms:created>
  <dcterms:modified xsi:type="dcterms:W3CDTF">2017-10-19T07:38:55Z</dcterms:modified>
</cp:coreProperties>
</file>